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5"/>
  </p:notesMasterIdLst>
  <p:sldIdLst>
    <p:sldId id="256" r:id="rId2"/>
    <p:sldId id="276" r:id="rId3"/>
    <p:sldId id="257" r:id="rId4"/>
    <p:sldId id="258" r:id="rId5"/>
    <p:sldId id="259" r:id="rId6"/>
    <p:sldId id="260" r:id="rId7"/>
    <p:sldId id="261" r:id="rId8"/>
    <p:sldId id="262" r:id="rId9"/>
    <p:sldId id="263" r:id="rId10"/>
    <p:sldId id="264" r:id="rId11"/>
    <p:sldId id="265" r:id="rId12"/>
    <p:sldId id="266" r:id="rId13"/>
    <p:sldId id="267" r:id="rId14"/>
    <p:sldId id="268" r:id="rId15"/>
    <p:sldId id="277" r:id="rId16"/>
    <p:sldId id="278" r:id="rId17"/>
    <p:sldId id="269" r:id="rId18"/>
    <p:sldId id="270" r:id="rId19"/>
    <p:sldId id="271" r:id="rId20"/>
    <p:sldId id="272" r:id="rId21"/>
    <p:sldId id="273" r:id="rId22"/>
    <p:sldId id="274" r:id="rId23"/>
    <p:sldId id="275" r:id="rId24"/>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81280" marR="81280" indent="0" algn="l" defTabSz="18161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
          <a:solidFill>
            <a:srgbClr val="000000"/>
          </a:solidFill>
        </a:uFill>
        <a:latin typeface="Menlo"/>
        <a:ea typeface="Menlo"/>
        <a:cs typeface="Menlo"/>
        <a:sym typeface="Menlo"/>
      </a:defRPr>
    </a:lvl1pPr>
    <a:lvl2pPr marL="81280" marR="81280" indent="266700" algn="l" defTabSz="18161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
          <a:solidFill>
            <a:srgbClr val="000000"/>
          </a:solidFill>
        </a:uFill>
        <a:latin typeface="Menlo"/>
        <a:ea typeface="Menlo"/>
        <a:cs typeface="Menlo"/>
        <a:sym typeface="Menlo"/>
      </a:defRPr>
    </a:lvl2pPr>
    <a:lvl3pPr marL="81280" marR="81280" indent="533400" algn="l" defTabSz="18161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
          <a:solidFill>
            <a:srgbClr val="000000"/>
          </a:solidFill>
        </a:uFill>
        <a:latin typeface="Menlo"/>
        <a:ea typeface="Menlo"/>
        <a:cs typeface="Menlo"/>
        <a:sym typeface="Menlo"/>
      </a:defRPr>
    </a:lvl3pPr>
    <a:lvl4pPr marL="81280" marR="81280" indent="800100" algn="l" defTabSz="18161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
          <a:solidFill>
            <a:srgbClr val="000000"/>
          </a:solidFill>
        </a:uFill>
        <a:latin typeface="Menlo"/>
        <a:ea typeface="Menlo"/>
        <a:cs typeface="Menlo"/>
        <a:sym typeface="Menlo"/>
      </a:defRPr>
    </a:lvl4pPr>
    <a:lvl5pPr marL="81280" marR="81280" indent="1066800" algn="l" defTabSz="18161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
          <a:solidFill>
            <a:srgbClr val="000000"/>
          </a:solidFill>
        </a:uFill>
        <a:latin typeface="Menlo"/>
        <a:ea typeface="Menlo"/>
        <a:cs typeface="Menlo"/>
        <a:sym typeface="Menlo"/>
      </a:defRPr>
    </a:lvl5pPr>
    <a:lvl6pPr marL="81280" marR="81280" indent="1333500" algn="l" defTabSz="18161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
          <a:solidFill>
            <a:srgbClr val="000000"/>
          </a:solidFill>
        </a:uFill>
        <a:latin typeface="Menlo"/>
        <a:ea typeface="Menlo"/>
        <a:cs typeface="Menlo"/>
        <a:sym typeface="Menlo"/>
      </a:defRPr>
    </a:lvl6pPr>
    <a:lvl7pPr marL="81280" marR="81280" indent="1612899" algn="l" defTabSz="18161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
          <a:solidFill>
            <a:srgbClr val="000000"/>
          </a:solidFill>
        </a:uFill>
        <a:latin typeface="Menlo"/>
        <a:ea typeface="Menlo"/>
        <a:cs typeface="Menlo"/>
        <a:sym typeface="Menlo"/>
      </a:defRPr>
    </a:lvl7pPr>
    <a:lvl8pPr marL="81280" marR="81280" indent="1879600" algn="l" defTabSz="18161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
          <a:solidFill>
            <a:srgbClr val="000000"/>
          </a:solidFill>
        </a:uFill>
        <a:latin typeface="Menlo"/>
        <a:ea typeface="Menlo"/>
        <a:cs typeface="Menlo"/>
        <a:sym typeface="Menlo"/>
      </a:defRPr>
    </a:lvl8pPr>
    <a:lvl9pPr marL="81280" marR="81280" indent="2146300" algn="l" defTabSz="18161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
          <a:solidFill>
            <a:srgbClr val="000000"/>
          </a:solidFill>
        </a:uFill>
        <a:latin typeface="Menlo"/>
        <a:ea typeface="Menlo"/>
        <a:cs typeface="Menlo"/>
        <a:sym typeface="Menlo"/>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8F44A2F1-9E1F-4B54-A3A2-5F16C0AD49E2}" styleName="">
    <a:tblBg/>
    <a:wholeTbl>
      <a:tcTxStyle b="off" i="off">
        <a:fontRef idx="minor">
          <a:srgbClr val="6C6C6C"/>
        </a:fontRef>
        <a:srgbClr val="6C6C6C"/>
      </a:tcTxStyle>
      <a:tcStyle>
        <a:tcBdr>
          <a:left>
            <a:ln w="12700" cap="flat">
              <a:solidFill>
                <a:srgbClr val="6C6C6C"/>
              </a:solidFill>
              <a:prstDash val="solid"/>
              <a:miter lim="400000"/>
            </a:ln>
          </a:left>
          <a:right>
            <a:ln w="12700" cap="flat">
              <a:solidFill>
                <a:srgbClr val="6C6C6C"/>
              </a:solidFill>
              <a:prstDash val="solid"/>
              <a:miter lim="400000"/>
            </a:ln>
          </a:right>
          <a:top>
            <a:ln w="12700" cap="flat">
              <a:solidFill>
                <a:srgbClr val="6C6C6C"/>
              </a:solidFill>
              <a:prstDash val="solid"/>
              <a:miter lim="400000"/>
            </a:ln>
          </a:top>
          <a:bottom>
            <a:ln w="12700" cap="flat">
              <a:solidFill>
                <a:srgbClr val="6C6C6C"/>
              </a:solidFill>
              <a:prstDash val="solid"/>
              <a:miter lim="400000"/>
            </a:ln>
          </a:bottom>
          <a:insideH>
            <a:ln w="12700" cap="flat">
              <a:solidFill>
                <a:srgbClr val="6C6C6C"/>
              </a:solidFill>
              <a:prstDash val="solid"/>
              <a:miter lim="400000"/>
            </a:ln>
          </a:insideH>
          <a:insideV>
            <a:ln w="12700" cap="flat">
              <a:solidFill>
                <a:srgbClr val="6C6C6C"/>
              </a:solidFill>
              <a:prstDash val="solid"/>
              <a:miter lim="400000"/>
            </a:ln>
          </a:insideV>
        </a:tcBdr>
        <a:fill>
          <a:noFill/>
        </a:fill>
      </a:tcStyle>
    </a:wholeTbl>
    <a:band2H>
      <a:tcTxStyle/>
      <a:tcStyle>
        <a:tcBdr/>
        <a:fill>
          <a:solidFill>
            <a:srgbClr val="EFF1F3"/>
          </a:solidFill>
        </a:fill>
      </a:tcStyle>
    </a:band2H>
    <a:firstCol>
      <a:tcTxStyle b="off" i="off">
        <a:fontRef idx="minor">
          <a:srgbClr val="6C6C6C"/>
        </a:fontRef>
        <a:srgbClr val="6C6C6C"/>
      </a:tcTxStyle>
      <a:tcStyle>
        <a:tcBdr>
          <a:left>
            <a:ln w="28575" cap="flat">
              <a:solidFill>
                <a:srgbClr val="6C6C6C"/>
              </a:solidFill>
              <a:prstDash val="solid"/>
              <a:miter lim="400000"/>
            </a:ln>
          </a:left>
          <a:right>
            <a:ln w="12700" cap="flat">
              <a:solidFill>
                <a:srgbClr val="6C6C6C"/>
              </a:solidFill>
              <a:prstDash val="solid"/>
              <a:miter lim="400000"/>
            </a:ln>
          </a:right>
          <a:top>
            <a:ln w="12700" cap="flat">
              <a:solidFill>
                <a:srgbClr val="6C6C6C"/>
              </a:solidFill>
              <a:prstDash val="solid"/>
              <a:miter lim="400000"/>
            </a:ln>
          </a:top>
          <a:bottom>
            <a:ln w="12700" cap="flat">
              <a:solidFill>
                <a:srgbClr val="6C6C6C"/>
              </a:solidFill>
              <a:prstDash val="solid"/>
              <a:miter lim="400000"/>
            </a:ln>
          </a:bottom>
          <a:insideH>
            <a:ln w="12700" cap="flat">
              <a:solidFill>
                <a:srgbClr val="6C6C6C"/>
              </a:solidFill>
              <a:prstDash val="solid"/>
              <a:miter lim="400000"/>
            </a:ln>
          </a:insideH>
          <a:insideV>
            <a:ln w="12700" cap="flat">
              <a:solidFill>
                <a:srgbClr val="6C6C6C"/>
              </a:solidFill>
              <a:prstDash val="solid"/>
              <a:miter lim="400000"/>
            </a:ln>
          </a:insideV>
        </a:tcBdr>
        <a:fill>
          <a:solidFill>
            <a:srgbClr val="000000">
              <a:alpha val="25000"/>
            </a:srgbClr>
          </a:solidFill>
        </a:fill>
      </a:tcStyle>
    </a:firstCol>
    <a:lastRow>
      <a:tcTxStyle b="off" i="off">
        <a:fontRef idx="minor">
          <a:srgbClr val="6C6C6C"/>
        </a:fontRef>
        <a:srgbClr val="6C6C6C"/>
      </a:tcTxStyle>
      <a:tcStyle>
        <a:tcBdr>
          <a:left>
            <a:ln w="12700" cap="flat">
              <a:solidFill>
                <a:srgbClr val="6C6C6C"/>
              </a:solidFill>
              <a:prstDash val="solid"/>
              <a:miter lim="400000"/>
            </a:ln>
          </a:left>
          <a:right>
            <a:ln w="12700" cap="flat">
              <a:solidFill>
                <a:srgbClr val="6C6C6C"/>
              </a:solidFill>
              <a:prstDash val="solid"/>
              <a:miter lim="400000"/>
            </a:ln>
          </a:right>
          <a:top>
            <a:ln w="12700" cap="flat">
              <a:solidFill>
                <a:srgbClr val="6C6C6C"/>
              </a:solidFill>
              <a:prstDash val="solid"/>
              <a:miter lim="400000"/>
            </a:ln>
          </a:top>
          <a:bottom>
            <a:ln w="28575" cap="flat">
              <a:solidFill>
                <a:srgbClr val="6C6C6C"/>
              </a:solidFill>
              <a:prstDash val="solid"/>
              <a:miter lim="400000"/>
            </a:ln>
          </a:bottom>
          <a:insideH>
            <a:ln w="12700" cap="flat">
              <a:solidFill>
                <a:srgbClr val="6C6C6C"/>
              </a:solidFill>
              <a:prstDash val="solid"/>
              <a:miter lim="400000"/>
            </a:ln>
          </a:insideH>
          <a:insideV>
            <a:ln w="12700" cap="flat">
              <a:solidFill>
                <a:srgbClr val="6C6C6C"/>
              </a:solidFill>
              <a:prstDash val="solid"/>
              <a:miter lim="400000"/>
            </a:ln>
          </a:insideV>
        </a:tcBdr>
        <a:fill>
          <a:solidFill>
            <a:srgbClr val="000000">
              <a:alpha val="25000"/>
            </a:srgbClr>
          </a:solidFill>
        </a:fill>
      </a:tcStyle>
    </a:lastRow>
    <a:firstRow>
      <a:tcTxStyle b="off" i="off">
        <a:fontRef idx="minor">
          <a:srgbClr val="6C6C6C"/>
        </a:fontRef>
        <a:srgbClr val="6C6C6C"/>
      </a:tcTxStyle>
      <a:tcStyle>
        <a:tcBdr>
          <a:left>
            <a:ln w="12700" cap="flat">
              <a:solidFill>
                <a:srgbClr val="6C6C6C"/>
              </a:solidFill>
              <a:prstDash val="solid"/>
              <a:miter lim="400000"/>
            </a:ln>
          </a:left>
          <a:right>
            <a:ln w="12700" cap="flat">
              <a:solidFill>
                <a:srgbClr val="6C6C6C"/>
              </a:solidFill>
              <a:prstDash val="solid"/>
              <a:miter lim="400000"/>
            </a:ln>
          </a:right>
          <a:top>
            <a:ln w="28575" cap="flat">
              <a:solidFill>
                <a:srgbClr val="6C6C6C"/>
              </a:solidFill>
              <a:prstDash val="solid"/>
              <a:miter lim="400000"/>
            </a:ln>
          </a:top>
          <a:bottom>
            <a:ln w="12700" cap="flat">
              <a:solidFill>
                <a:srgbClr val="6C6C6C"/>
              </a:solidFill>
              <a:prstDash val="solid"/>
              <a:miter lim="400000"/>
            </a:ln>
          </a:bottom>
          <a:insideH>
            <a:ln w="12700" cap="flat">
              <a:solidFill>
                <a:srgbClr val="6C6C6C"/>
              </a:solidFill>
              <a:prstDash val="solid"/>
              <a:miter lim="400000"/>
            </a:ln>
          </a:insideH>
          <a:insideV>
            <a:ln w="12700" cap="flat">
              <a:solidFill>
                <a:srgbClr val="6C6C6C"/>
              </a:solidFill>
              <a:prstDash val="solid"/>
              <a:miter lim="400000"/>
            </a:ln>
          </a:insideV>
        </a:tcBdr>
        <a:fill>
          <a:solidFill>
            <a:srgbClr val="000000">
              <a:alpha val="25000"/>
            </a:srgbClr>
          </a:solidFill>
        </a:fill>
      </a:tcStyle>
    </a:firstRow>
  </a:tblStyle>
  <a:tblStyle styleId="{D51ADE6A-740E-44AE-83CC-AE7238B6C88D}" styleName="">
    <a:tblBg/>
    <a:wholeTbl>
      <a:tcTxStyle b="off" i="off">
        <a:fontRef idx="minor">
          <a:srgbClr val="6C6C6C"/>
        </a:fontRef>
        <a:srgbClr val="6C6C6C"/>
      </a:tcTxStyle>
      <a:tcStyle>
        <a:tcBdr>
          <a:left>
            <a:ln w="12700" cap="flat">
              <a:solidFill>
                <a:srgbClr val="6C6C6C"/>
              </a:solidFill>
              <a:prstDash val="solid"/>
              <a:miter lim="400000"/>
            </a:ln>
          </a:left>
          <a:right>
            <a:ln w="12700" cap="flat">
              <a:solidFill>
                <a:srgbClr val="6C6C6C"/>
              </a:solidFill>
              <a:prstDash val="solid"/>
              <a:miter lim="400000"/>
            </a:ln>
          </a:right>
          <a:top>
            <a:ln w="12700" cap="flat">
              <a:solidFill>
                <a:srgbClr val="6C6C6C"/>
              </a:solidFill>
              <a:prstDash val="solid"/>
              <a:miter lim="400000"/>
            </a:ln>
          </a:top>
          <a:bottom>
            <a:ln w="12700" cap="flat">
              <a:solidFill>
                <a:srgbClr val="6C6C6C"/>
              </a:solidFill>
              <a:prstDash val="solid"/>
              <a:miter lim="400000"/>
            </a:ln>
          </a:bottom>
          <a:insideH>
            <a:ln w="12700" cap="flat">
              <a:solidFill>
                <a:srgbClr val="6C6C6C"/>
              </a:solidFill>
              <a:prstDash val="solid"/>
              <a:miter lim="400000"/>
            </a:ln>
          </a:insideH>
          <a:insideV>
            <a:ln w="12700" cap="flat">
              <a:solidFill>
                <a:srgbClr val="6C6C6C"/>
              </a:solidFill>
              <a:prstDash val="solid"/>
              <a:miter lim="400000"/>
            </a:ln>
          </a:insideV>
        </a:tcBdr>
        <a:fill>
          <a:noFill/>
        </a:fill>
      </a:tcStyle>
    </a:wholeTbl>
    <a:band2H>
      <a:tcTxStyle/>
      <a:tcStyle>
        <a:tcBdr/>
        <a:fill>
          <a:solidFill>
            <a:srgbClr val="EFF1F3"/>
          </a:solidFill>
        </a:fill>
      </a:tcStyle>
    </a:band2H>
    <a:firstCol>
      <a:tcTxStyle b="off" i="off">
        <a:fontRef idx="minor">
          <a:srgbClr val="6C6C6C"/>
        </a:fontRef>
        <a:srgbClr val="6C6C6C"/>
      </a:tcTxStyle>
      <a:tcStyle>
        <a:tcBdr>
          <a:left>
            <a:ln w="28575" cap="flat">
              <a:solidFill>
                <a:srgbClr val="6C6C6C"/>
              </a:solidFill>
              <a:prstDash val="solid"/>
              <a:miter lim="400000"/>
            </a:ln>
          </a:left>
          <a:right>
            <a:ln w="12700" cap="flat">
              <a:solidFill>
                <a:srgbClr val="6C6C6C"/>
              </a:solidFill>
              <a:prstDash val="solid"/>
              <a:miter lim="400000"/>
            </a:ln>
          </a:right>
          <a:top>
            <a:ln w="12700" cap="flat">
              <a:solidFill>
                <a:srgbClr val="6C6C6C"/>
              </a:solidFill>
              <a:prstDash val="solid"/>
              <a:miter lim="400000"/>
            </a:ln>
          </a:top>
          <a:bottom>
            <a:ln w="12700" cap="flat">
              <a:solidFill>
                <a:srgbClr val="6C6C6C"/>
              </a:solidFill>
              <a:prstDash val="solid"/>
              <a:miter lim="400000"/>
            </a:ln>
          </a:bottom>
          <a:insideH>
            <a:ln w="12700" cap="flat">
              <a:solidFill>
                <a:srgbClr val="6C6C6C"/>
              </a:solidFill>
              <a:prstDash val="solid"/>
              <a:miter lim="400000"/>
            </a:ln>
          </a:insideH>
          <a:insideV>
            <a:ln w="12700" cap="flat">
              <a:solidFill>
                <a:srgbClr val="6C6C6C"/>
              </a:solidFill>
              <a:prstDash val="solid"/>
              <a:miter lim="400000"/>
            </a:ln>
          </a:insideV>
        </a:tcBdr>
        <a:fill>
          <a:solidFill>
            <a:srgbClr val="000000">
              <a:alpha val="25000"/>
            </a:srgbClr>
          </a:solidFill>
        </a:fill>
      </a:tcStyle>
    </a:firstCol>
    <a:lastRow>
      <a:tcTxStyle b="off" i="off">
        <a:fontRef idx="minor">
          <a:srgbClr val="6C6C6C"/>
        </a:fontRef>
        <a:srgbClr val="6C6C6C"/>
      </a:tcTxStyle>
      <a:tcStyle>
        <a:tcBdr>
          <a:left>
            <a:ln w="12700" cap="flat">
              <a:solidFill>
                <a:srgbClr val="6C6C6C"/>
              </a:solidFill>
              <a:prstDash val="solid"/>
              <a:miter lim="400000"/>
            </a:ln>
          </a:left>
          <a:right>
            <a:ln w="12700" cap="flat">
              <a:solidFill>
                <a:srgbClr val="6C6C6C"/>
              </a:solidFill>
              <a:prstDash val="solid"/>
              <a:miter lim="400000"/>
            </a:ln>
          </a:right>
          <a:top>
            <a:ln w="12700" cap="flat">
              <a:solidFill>
                <a:srgbClr val="6C6C6C"/>
              </a:solidFill>
              <a:prstDash val="solid"/>
              <a:miter lim="400000"/>
            </a:ln>
          </a:top>
          <a:bottom>
            <a:ln w="28575" cap="flat">
              <a:solidFill>
                <a:srgbClr val="6C6C6C"/>
              </a:solidFill>
              <a:prstDash val="solid"/>
              <a:miter lim="400000"/>
            </a:ln>
          </a:bottom>
          <a:insideH>
            <a:ln w="12700" cap="flat">
              <a:solidFill>
                <a:srgbClr val="6C6C6C"/>
              </a:solidFill>
              <a:prstDash val="solid"/>
              <a:miter lim="400000"/>
            </a:ln>
          </a:insideH>
          <a:insideV>
            <a:ln w="12700" cap="flat">
              <a:solidFill>
                <a:srgbClr val="6C6C6C"/>
              </a:solidFill>
              <a:prstDash val="solid"/>
              <a:miter lim="400000"/>
            </a:ln>
          </a:insideV>
        </a:tcBdr>
        <a:fill>
          <a:solidFill>
            <a:srgbClr val="000000">
              <a:alpha val="25000"/>
            </a:srgbClr>
          </a:solidFill>
        </a:fill>
      </a:tcStyle>
    </a:lastRow>
    <a:firstRow>
      <a:tcTxStyle b="off" i="off">
        <a:fontRef idx="minor">
          <a:srgbClr val="6C6C6C"/>
        </a:fontRef>
        <a:srgbClr val="6C6C6C"/>
      </a:tcTxStyle>
      <a:tcStyle>
        <a:tcBdr>
          <a:left>
            <a:ln w="12700" cap="flat">
              <a:solidFill>
                <a:srgbClr val="6C6C6C"/>
              </a:solidFill>
              <a:prstDash val="solid"/>
              <a:miter lim="400000"/>
            </a:ln>
          </a:left>
          <a:right>
            <a:ln w="12700" cap="flat">
              <a:solidFill>
                <a:srgbClr val="6C6C6C"/>
              </a:solidFill>
              <a:prstDash val="solid"/>
              <a:miter lim="400000"/>
            </a:ln>
          </a:right>
          <a:top>
            <a:ln w="28575" cap="flat">
              <a:solidFill>
                <a:srgbClr val="6C6C6C"/>
              </a:solidFill>
              <a:prstDash val="solid"/>
              <a:miter lim="400000"/>
            </a:ln>
          </a:top>
          <a:bottom>
            <a:ln w="12700" cap="flat">
              <a:solidFill>
                <a:srgbClr val="6C6C6C"/>
              </a:solidFill>
              <a:prstDash val="solid"/>
              <a:miter lim="400000"/>
            </a:ln>
          </a:bottom>
          <a:insideH>
            <a:ln w="12700" cap="flat">
              <a:solidFill>
                <a:srgbClr val="6C6C6C"/>
              </a:solidFill>
              <a:prstDash val="solid"/>
              <a:miter lim="400000"/>
            </a:ln>
          </a:insideH>
          <a:insideV>
            <a:ln w="12700" cap="flat">
              <a:solidFill>
                <a:srgbClr val="6C6C6C"/>
              </a:solidFill>
              <a:prstDash val="solid"/>
              <a:miter lim="400000"/>
            </a:ln>
          </a:insideV>
        </a:tcBdr>
        <a:fill>
          <a:solidFill>
            <a:srgbClr val="000000">
              <a:alpha val="25000"/>
            </a:srgbClr>
          </a:solidFill>
        </a:fill>
      </a:tcStyle>
    </a:firstRow>
  </a:tblStyle>
  <a:tblStyle styleId="{EEE7283C-3CF3-47DC-8721-378D4A62B228}" styleName="">
    <a:tblBg/>
    <a:wholeTbl>
      <a:tcTxStyle>
        <a:font>
          <a:latin typeface="Helvetica Light"/>
          <a:ea typeface="Helvetica Light"/>
          <a:cs typeface="Helvetica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4D7"/>
          </a:solidFill>
        </a:fill>
      </a:tcStyle>
    </a:wholeTbl>
    <a:band2H>
      <a:tcTxStyle/>
      <a:tcStyle>
        <a:tcBdr/>
        <a:fill>
          <a:solidFill>
            <a:srgbClr val="C3C2C2"/>
          </a:solidFill>
        </a:fill>
      </a:tcStyle>
    </a:band2H>
    <a:firstCol>
      <a:tcTxStyle b="on">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a:font>
          <a:latin typeface="Helvetica Light"/>
          <a:ea typeface="Helvetica Light"/>
          <a:cs typeface="Helvetica Light"/>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a:font>
          <a:latin typeface="Helvetica Light"/>
          <a:ea typeface="Helvetica Light"/>
          <a:cs typeface="Helvetica Light"/>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a:font>
          <a:latin typeface="Helvetica Light"/>
          <a:ea typeface="Helvetica Light"/>
          <a:cs typeface="Helvetica Light"/>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4C3C2611-4C71-4FC5-86AE-919BDF0F9419}" styleName="">
    <a:tblBg/>
    <a:wholeTbl>
      <a:tcTxStyle>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63"/>
  </p:normalViewPr>
  <p:slideViewPr>
    <p:cSldViewPr snapToGrid="0" snapToObjects="1">
      <p:cViewPr varScale="1">
        <p:scale>
          <a:sx n="58" d="100"/>
          <a:sy n="58" d="100"/>
        </p:scale>
        <p:origin x="472" y="240"/>
      </p:cViewPr>
      <p:guideLst/>
    </p:cSldViewPr>
  </p:slideViewPr>
  <p:notesTextViewPr>
    <p:cViewPr>
      <p:scale>
        <a:sx n="1" d="1"/>
        <a:sy n="1" d="1"/>
      </p:scale>
      <p:origin x="0" y="0"/>
    </p:cViewPr>
  </p:notesTextViewPr>
  <p:sorterViewPr>
    <p:cViewPr>
      <p:scale>
        <a:sx n="43" d="100"/>
        <a:sy n="43"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9" name="Shape 39"/>
          <p:cNvSpPr>
            <a:spLocks noGrp="1" noRot="1" noChangeAspect="1"/>
          </p:cNvSpPr>
          <p:nvPr>
            <p:ph type="sldImg"/>
          </p:nvPr>
        </p:nvSpPr>
        <p:spPr>
          <a:xfrm>
            <a:off x="1143000" y="685800"/>
            <a:ext cx="4572000" cy="3429000"/>
          </a:xfrm>
          <a:prstGeom prst="rect">
            <a:avLst/>
          </a:prstGeom>
        </p:spPr>
        <p:txBody>
          <a:bodyPr/>
          <a:lstStyle/>
          <a:p>
            <a:endParaRPr/>
          </a:p>
        </p:txBody>
      </p:sp>
      <p:sp>
        <p:nvSpPr>
          <p:cNvPr id="40" name="Shape 40"/>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defRPr sz="2200">
        <a:latin typeface="Lucida Grande"/>
        <a:ea typeface="Lucida Grande"/>
        <a:cs typeface="Lucida Grande"/>
        <a:sym typeface="Lucida Grande"/>
      </a:defRPr>
    </a:lvl1pPr>
    <a:lvl2pPr indent="228600" latinLnBrk="0">
      <a:defRPr sz="2200">
        <a:latin typeface="Lucida Grande"/>
        <a:ea typeface="Lucida Grande"/>
        <a:cs typeface="Lucida Grande"/>
        <a:sym typeface="Lucida Grande"/>
      </a:defRPr>
    </a:lvl2pPr>
    <a:lvl3pPr indent="457200" latinLnBrk="0">
      <a:defRPr sz="2200">
        <a:latin typeface="Lucida Grande"/>
        <a:ea typeface="Lucida Grande"/>
        <a:cs typeface="Lucida Grande"/>
        <a:sym typeface="Lucida Grande"/>
      </a:defRPr>
    </a:lvl3pPr>
    <a:lvl4pPr indent="685800" latinLnBrk="0">
      <a:defRPr sz="2200">
        <a:latin typeface="Lucida Grande"/>
        <a:ea typeface="Lucida Grande"/>
        <a:cs typeface="Lucida Grande"/>
        <a:sym typeface="Lucida Grande"/>
      </a:defRPr>
    </a:lvl4pPr>
    <a:lvl5pPr indent="914400" latinLnBrk="0">
      <a:defRPr sz="2200">
        <a:latin typeface="Lucida Grande"/>
        <a:ea typeface="Lucida Grande"/>
        <a:cs typeface="Lucida Grande"/>
        <a:sym typeface="Lucida Grande"/>
      </a:defRPr>
    </a:lvl5pPr>
    <a:lvl6pPr indent="1143000" latinLnBrk="0">
      <a:defRPr sz="2200">
        <a:latin typeface="Lucida Grande"/>
        <a:ea typeface="Lucida Grande"/>
        <a:cs typeface="Lucida Grande"/>
        <a:sym typeface="Lucida Grande"/>
      </a:defRPr>
    </a:lvl6pPr>
    <a:lvl7pPr indent="1371600" latinLnBrk="0">
      <a:defRPr sz="2200">
        <a:latin typeface="Lucida Grande"/>
        <a:ea typeface="Lucida Grande"/>
        <a:cs typeface="Lucida Grande"/>
        <a:sym typeface="Lucida Grande"/>
      </a:defRPr>
    </a:lvl7pPr>
    <a:lvl8pPr indent="1600200" latinLnBrk="0">
      <a:defRPr sz="2200">
        <a:latin typeface="Lucida Grande"/>
        <a:ea typeface="Lucida Grande"/>
        <a:cs typeface="Lucida Grande"/>
        <a:sym typeface="Lucida Grande"/>
      </a:defRPr>
    </a:lvl8pPr>
    <a:lvl9pPr indent="1828800" latinLnBrk="0">
      <a:defRPr sz="2200">
        <a:latin typeface="Lucida Grande"/>
        <a:ea typeface="Lucida Grande"/>
        <a:cs typeface="Lucida Grande"/>
        <a:sym typeface="Lucida Grande"/>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x">
  <p:cSld name="Title &amp; Subtitle">
    <p:spTree>
      <p:nvGrpSpPr>
        <p:cNvPr id="1" name=""/>
        <p:cNvGrpSpPr/>
        <p:nvPr/>
      </p:nvGrpSpPr>
      <p:grpSpPr>
        <a:xfrm>
          <a:off x="0" y="0"/>
          <a:ext cx="0" cy="0"/>
          <a:chOff x="0" y="0"/>
          <a:chExt cx="0" cy="0"/>
        </a:xfrm>
      </p:grpSpPr>
      <p:sp>
        <p:nvSpPr>
          <p:cNvPr id="13" name="Line"/>
          <p:cNvSpPr/>
          <p:nvPr/>
        </p:nvSpPr>
        <p:spPr>
          <a:xfrm flipH="1">
            <a:off x="1006441" y="7458074"/>
            <a:ext cx="22202570" cy="6"/>
          </a:xfrm>
          <a:prstGeom prst="line">
            <a:avLst/>
          </a:prstGeom>
          <a:ln w="12700">
            <a:solidFill>
              <a:srgbClr val="B8B8B8"/>
            </a:solidFill>
            <a:prstDash val="dash"/>
          </a:ln>
        </p:spPr>
        <p:txBody>
          <a:bodyPr lIns="0" tIns="0" rIns="0" bIns="0"/>
          <a:lstStyle/>
          <a:p>
            <a:pPr marL="0" marR="0" defTabSz="457200">
              <a:defRPr sz="1200">
                <a:uFillTx/>
                <a:latin typeface="Helvetica"/>
                <a:ea typeface="Helvetica"/>
                <a:cs typeface="Helvetica"/>
                <a:sym typeface="Helvetica"/>
              </a:defRPr>
            </a:pPr>
            <a:endParaRPr/>
          </a:p>
        </p:txBody>
      </p:sp>
      <p:sp>
        <p:nvSpPr>
          <p:cNvPr id="14" name="Title Text"/>
          <p:cNvSpPr txBox="1">
            <a:spLocks noGrp="1"/>
          </p:cNvSpPr>
          <p:nvPr>
            <p:ph type="title"/>
          </p:nvPr>
        </p:nvSpPr>
        <p:spPr>
          <a:xfrm>
            <a:off x="957527" y="2869406"/>
            <a:ext cx="20840701" cy="3898901"/>
          </a:xfrm>
          <a:prstGeom prst="rect">
            <a:avLst/>
          </a:prstGeom>
        </p:spPr>
        <p:txBody>
          <a:bodyPr/>
          <a:lstStyle>
            <a:lvl1pPr>
              <a:defRPr sz="5200"/>
            </a:lvl1pPr>
          </a:lstStyle>
          <a:p>
            <a:r>
              <a:t>Title Text</a:t>
            </a:r>
          </a:p>
        </p:txBody>
      </p:sp>
      <p:sp>
        <p:nvSpPr>
          <p:cNvPr id="15" name="Body Level One…"/>
          <p:cNvSpPr txBox="1">
            <a:spLocks noGrp="1"/>
          </p:cNvSpPr>
          <p:nvPr>
            <p:ph type="body" sz="half" idx="1"/>
          </p:nvPr>
        </p:nvSpPr>
        <p:spPr>
          <a:xfrm>
            <a:off x="957527" y="8178800"/>
            <a:ext cx="20840701" cy="4673600"/>
          </a:xfrm>
          <a:prstGeom prst="rect">
            <a:avLst/>
          </a:prstGeom>
        </p:spPr>
        <p:txBody>
          <a:bodyPr lIns="0" tIns="0" rIns="0" bIns="0"/>
          <a:lstStyle>
            <a:lvl1pPr marL="0" marR="182879">
              <a:spcBef>
                <a:spcPts val="0"/>
              </a:spcBef>
              <a:defRPr sz="3800">
                <a:solidFill>
                  <a:srgbClr val="4B4B4B"/>
                </a:solidFill>
                <a:uFill>
                  <a:solidFill>
                    <a:srgbClr val="4B4B4B"/>
                  </a:solidFill>
                </a:uFill>
                <a:latin typeface="+mn-lt"/>
                <a:ea typeface="+mn-ea"/>
                <a:cs typeface="+mn-cs"/>
                <a:sym typeface="Arial"/>
              </a:defRPr>
            </a:lvl1pPr>
            <a:lvl2pPr marL="914400" marR="182879" indent="0">
              <a:buSzTx/>
              <a:buFontTx/>
              <a:buNone/>
              <a:defRPr sz="3800">
                <a:solidFill>
                  <a:srgbClr val="4B4B4B"/>
                </a:solidFill>
                <a:uFill>
                  <a:solidFill>
                    <a:srgbClr val="4B4B4B"/>
                  </a:solidFill>
                </a:uFill>
                <a:latin typeface="+mn-lt"/>
                <a:ea typeface="+mn-ea"/>
                <a:cs typeface="+mn-cs"/>
                <a:sym typeface="Arial"/>
              </a:defRPr>
            </a:lvl2pPr>
            <a:lvl3pPr marL="914400" marR="182879" indent="0">
              <a:defRPr sz="3800">
                <a:solidFill>
                  <a:srgbClr val="4B4B4B"/>
                </a:solidFill>
                <a:uFill>
                  <a:solidFill>
                    <a:srgbClr val="4B4B4B"/>
                  </a:solidFill>
                </a:uFill>
                <a:latin typeface="+mn-lt"/>
                <a:ea typeface="+mn-ea"/>
                <a:cs typeface="+mn-cs"/>
                <a:sym typeface="Arial"/>
              </a:defRPr>
            </a:lvl3pPr>
            <a:lvl4pPr marL="2755900" marR="182879" indent="0">
              <a:buSzTx/>
              <a:buFontTx/>
              <a:buNone/>
              <a:defRPr sz="3800">
                <a:solidFill>
                  <a:srgbClr val="4B4B4B"/>
                </a:solidFill>
                <a:uFill>
                  <a:solidFill>
                    <a:srgbClr val="4B4B4B"/>
                  </a:solidFill>
                </a:uFill>
                <a:latin typeface="+mn-lt"/>
                <a:ea typeface="+mn-ea"/>
                <a:cs typeface="+mn-cs"/>
                <a:sym typeface="Arial"/>
              </a:defRPr>
            </a:lvl4pPr>
            <a:lvl5pPr marL="3657600" marR="182879" indent="0">
              <a:buSzTx/>
              <a:buFont typeface="Wingdings"/>
              <a:buNone/>
              <a:defRPr sz="3800">
                <a:solidFill>
                  <a:srgbClr val="4B4B4B"/>
                </a:solidFill>
                <a:uFill>
                  <a:solidFill>
                    <a:srgbClr val="4B4B4B"/>
                  </a:solidFill>
                </a:uFill>
                <a:latin typeface="+mn-lt"/>
                <a:ea typeface="+mn-ea"/>
                <a:cs typeface="+mn-cs"/>
                <a:sym typeface="Arial"/>
              </a:defRPr>
            </a:lvl5pPr>
          </a:lstStyle>
          <a:p>
            <a:r>
              <a:t>Body Level One</a:t>
            </a:r>
          </a:p>
          <a:p>
            <a:pPr lvl="1"/>
            <a:r>
              <a:t>Body Level Two</a:t>
            </a:r>
          </a:p>
          <a:p>
            <a:pPr lvl="2"/>
            <a:r>
              <a:t>Body Level Three</a:t>
            </a:r>
          </a:p>
          <a:p>
            <a:pPr lvl="3"/>
            <a:r>
              <a:t>Body Level Four</a:t>
            </a:r>
          </a:p>
          <a:p>
            <a:pPr lvl="4"/>
            <a:r>
              <a:t>Body Level Five</a:t>
            </a:r>
          </a:p>
        </p:txBody>
      </p:sp>
      <p:sp>
        <p:nvSpPr>
          <p:cNvPr id="16" name="Slide Number"/>
          <p:cNvSpPr txBox="1">
            <a:spLocks noGrp="1"/>
          </p:cNvSpPr>
          <p:nvPr>
            <p:ph type="sldNum" sz="quarter" idx="2"/>
          </p:nvPr>
        </p:nvSpPr>
        <p:spPr>
          <a:xfrm>
            <a:off x="22610464" y="13043296"/>
            <a:ext cx="340322" cy="323554"/>
          </a:xfrm>
          <a:prstGeom prst="rect">
            <a:avLst/>
          </a:prstGeom>
        </p:spPr>
        <p:txBody>
          <a:bodyPr lIns="50800" tIns="50800" rIns="50800" bIns="50800"/>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Section Title">
    <p:spTree>
      <p:nvGrpSpPr>
        <p:cNvPr id="1" name=""/>
        <p:cNvGrpSpPr/>
        <p:nvPr/>
      </p:nvGrpSpPr>
      <p:grpSpPr>
        <a:xfrm>
          <a:off x="0" y="0"/>
          <a:ext cx="0" cy="0"/>
          <a:chOff x="0" y="0"/>
          <a:chExt cx="0" cy="0"/>
        </a:xfrm>
      </p:grpSpPr>
      <p:sp>
        <p:nvSpPr>
          <p:cNvPr id="23" name="Title Text"/>
          <p:cNvSpPr txBox="1">
            <a:spLocks noGrp="1"/>
          </p:cNvSpPr>
          <p:nvPr>
            <p:ph type="title"/>
          </p:nvPr>
        </p:nvSpPr>
        <p:spPr>
          <a:xfrm>
            <a:off x="1759215" y="2797969"/>
            <a:ext cx="20840701" cy="3898901"/>
          </a:xfrm>
          <a:prstGeom prst="rect">
            <a:avLst/>
          </a:prstGeom>
        </p:spPr>
        <p:txBody>
          <a:bodyPr/>
          <a:lstStyle>
            <a:lvl1pPr algn="ctr">
              <a:defRPr sz="5200"/>
            </a:lvl1pPr>
          </a:lstStyle>
          <a:p>
            <a:r>
              <a:t>Title Text</a:t>
            </a:r>
          </a:p>
        </p:txBody>
      </p:sp>
      <p:sp>
        <p:nvSpPr>
          <p:cNvPr id="24" name="Slide Number"/>
          <p:cNvSpPr txBox="1">
            <a:spLocks noGrp="1"/>
          </p:cNvSpPr>
          <p:nvPr>
            <p:ph type="sldNum" sz="quarter" idx="2"/>
          </p:nvPr>
        </p:nvSpPr>
        <p:spPr>
          <a:xfrm>
            <a:off x="22610464" y="13043296"/>
            <a:ext cx="340322" cy="323554"/>
          </a:xfrm>
          <a:prstGeom prst="rect">
            <a:avLst/>
          </a:prstGeom>
        </p:spPr>
        <p:txBody>
          <a:bodyPr lIns="50800" tIns="50800" rIns="50800" bIns="50800"/>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Content">
    <p:spTree>
      <p:nvGrpSpPr>
        <p:cNvPr id="1" name=""/>
        <p:cNvGrpSpPr/>
        <p:nvPr/>
      </p:nvGrpSpPr>
      <p:grpSpPr>
        <a:xfrm>
          <a:off x="0" y="0"/>
          <a:ext cx="0" cy="0"/>
          <a:chOff x="0" y="0"/>
          <a:chExt cx="0" cy="0"/>
        </a:xfrm>
      </p:grpSpPr>
      <p:sp>
        <p:nvSpPr>
          <p:cNvPr id="31" name="Title Text"/>
          <p:cNvSpPr txBox="1">
            <a:spLocks noGrp="1"/>
          </p:cNvSpPr>
          <p:nvPr>
            <p:ph type="title"/>
          </p:nvPr>
        </p:nvSpPr>
        <p:spPr>
          <a:prstGeom prst="rect">
            <a:avLst/>
          </a:prstGeom>
        </p:spPr>
        <p:txBody>
          <a:bodyPr/>
          <a:lstStyle/>
          <a:p>
            <a:r>
              <a:t>Title Text</a:t>
            </a:r>
          </a:p>
        </p:txBody>
      </p:sp>
      <p:sp>
        <p:nvSpPr>
          <p:cNvPr id="32"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3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Line"/>
          <p:cNvSpPr/>
          <p:nvPr/>
        </p:nvSpPr>
        <p:spPr>
          <a:xfrm flipV="1">
            <a:off x="838200" y="1698541"/>
            <a:ext cx="18599964" cy="84"/>
          </a:xfrm>
          <a:prstGeom prst="line">
            <a:avLst/>
          </a:prstGeom>
          <a:ln w="12700">
            <a:solidFill>
              <a:srgbClr val="B8B8B8"/>
            </a:solidFill>
            <a:prstDash val="dash"/>
          </a:ln>
        </p:spPr>
        <p:txBody>
          <a:bodyPr lIns="0" tIns="0" rIns="0" bIns="0"/>
          <a:lstStyle/>
          <a:p>
            <a:pPr marL="0" marR="0" defTabSz="457200">
              <a:defRPr sz="1200">
                <a:uFillTx/>
                <a:latin typeface="Helvetica"/>
                <a:ea typeface="Helvetica"/>
                <a:cs typeface="Helvetica"/>
                <a:sym typeface="Helvetica"/>
              </a:defRPr>
            </a:pPr>
            <a:endParaRPr/>
          </a:p>
        </p:txBody>
      </p:sp>
      <p:sp>
        <p:nvSpPr>
          <p:cNvPr id="3" name="Line"/>
          <p:cNvSpPr/>
          <p:nvPr/>
        </p:nvSpPr>
        <p:spPr>
          <a:xfrm>
            <a:off x="838200" y="13039725"/>
            <a:ext cx="22734714" cy="3288"/>
          </a:xfrm>
          <a:prstGeom prst="line">
            <a:avLst/>
          </a:prstGeom>
          <a:ln w="12700">
            <a:solidFill>
              <a:srgbClr val="B8B8B8"/>
            </a:solidFill>
            <a:prstDash val="dash"/>
          </a:ln>
        </p:spPr>
        <p:txBody>
          <a:bodyPr lIns="0" tIns="0" rIns="0" bIns="0"/>
          <a:lstStyle/>
          <a:p>
            <a:pPr marL="0" marR="0" defTabSz="457200">
              <a:defRPr sz="1200">
                <a:uFillTx/>
                <a:latin typeface="Helvetica"/>
                <a:ea typeface="Helvetica"/>
                <a:cs typeface="Helvetica"/>
                <a:sym typeface="Helvetica"/>
              </a:defRPr>
            </a:pPr>
            <a:endParaRPr/>
          </a:p>
        </p:txBody>
      </p:sp>
      <p:sp>
        <p:nvSpPr>
          <p:cNvPr id="4" name="Title Text"/>
          <p:cNvSpPr txBox="1">
            <a:spLocks noGrp="1"/>
          </p:cNvSpPr>
          <p:nvPr>
            <p:ph type="title"/>
          </p:nvPr>
        </p:nvSpPr>
        <p:spPr>
          <a:xfrm>
            <a:off x="833966" y="-1588"/>
            <a:ext cx="18567401" cy="1676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b"/>
          <a:lstStyle/>
          <a:p>
            <a:r>
              <a:t>Title Text</a:t>
            </a:r>
          </a:p>
        </p:txBody>
      </p:sp>
      <p:sp>
        <p:nvSpPr>
          <p:cNvPr id="5" name="Body Level One…"/>
          <p:cNvSpPr txBox="1">
            <a:spLocks noGrp="1"/>
          </p:cNvSpPr>
          <p:nvPr>
            <p:ph type="body" idx="1"/>
          </p:nvPr>
        </p:nvSpPr>
        <p:spPr>
          <a:xfrm>
            <a:off x="838200" y="2451100"/>
            <a:ext cx="22720300" cy="97536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lstStyle>
            <a:lvl2pPr marL="270827">
              <a:spcBef>
                <a:spcPts val="2000"/>
              </a:spcBef>
              <a:buClr>
                <a:srgbClr val="909090"/>
              </a:buClr>
              <a:buFont typeface="Arial"/>
            </a:lvl2pPr>
            <a:lvl3pPr marL="728027">
              <a:spcBef>
                <a:spcPts val="1400"/>
              </a:spcBef>
              <a:buClr>
                <a:srgbClr val="B8B8B8"/>
              </a:buClr>
              <a:buChar char=""/>
            </a:lvl3pPr>
            <a:lvl4pPr marL="1123314">
              <a:spcBef>
                <a:spcPts val="800"/>
              </a:spcBef>
              <a:buClr>
                <a:srgbClr val="909090"/>
              </a:buClr>
              <a:buFont typeface="Arial"/>
            </a:lvl4pPr>
            <a:lvl5pPr marL="1531302">
              <a:spcBef>
                <a:spcPts val="700"/>
              </a:spcBef>
              <a:buClr>
                <a:srgbClr val="B8B8B8"/>
              </a:buClr>
              <a:buChar char=""/>
            </a:lvl5pPr>
          </a:lstStyle>
          <a:p>
            <a:r>
              <a:t>Body Level One</a:t>
            </a:r>
          </a:p>
          <a:p>
            <a:pPr lvl="1"/>
            <a:r>
              <a:t>Body Level Two</a:t>
            </a:r>
          </a:p>
          <a:p>
            <a:pPr lvl="2"/>
            <a:r>
              <a:t>Body Level Three</a:t>
            </a:r>
          </a:p>
          <a:p>
            <a:pPr lvl="3"/>
            <a:r>
              <a:t>Body Level Four</a:t>
            </a:r>
          </a:p>
          <a:p>
            <a:pPr lvl="4"/>
            <a:r>
              <a:t>Body Level Five</a:t>
            </a:r>
          </a:p>
        </p:txBody>
      </p:sp>
      <p:sp>
        <p:nvSpPr>
          <p:cNvPr id="6" name="Slide Number"/>
          <p:cNvSpPr txBox="1">
            <a:spLocks noGrp="1"/>
          </p:cNvSpPr>
          <p:nvPr>
            <p:ph type="sldNum" sz="quarter" idx="2"/>
          </p:nvPr>
        </p:nvSpPr>
        <p:spPr>
          <a:xfrm>
            <a:off x="23358705" y="13096875"/>
            <a:ext cx="238722" cy="221953"/>
          </a:xfrm>
          <a:prstGeom prst="rect">
            <a:avLst/>
          </a:prstGeom>
          <a:ln w="12700">
            <a:miter lim="400000"/>
          </a:ln>
        </p:spPr>
        <p:txBody>
          <a:bodyPr wrap="none" lIns="0" tIns="0" rIns="0" bIns="0">
            <a:spAutoFit/>
          </a:bodyPr>
          <a:lstStyle>
            <a:lvl1pPr marL="0" marR="0" algn="ctr" defTabSz="914400">
              <a:defRPr sz="1600">
                <a:solidFill>
                  <a:srgbClr val="B8B8B8"/>
                </a:solidFill>
                <a:uFill>
                  <a:solidFill>
                    <a:srgbClr val="B8B8B8"/>
                  </a:solidFill>
                </a:uFill>
                <a:latin typeface="+mn-lt"/>
                <a:ea typeface="+mn-ea"/>
                <a:cs typeface="+mn-cs"/>
                <a:sym typeface="Aria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transition spd="med"/>
  <p:txStyles>
    <p:titleStyle>
      <a:lvl1pPr marL="0" marR="182879" indent="0" algn="l" defTabSz="1816100" latinLnBrk="0">
        <a:lnSpc>
          <a:spcPct val="90000"/>
        </a:lnSpc>
        <a:spcBef>
          <a:spcPts val="0"/>
        </a:spcBef>
        <a:spcAft>
          <a:spcPts val="0"/>
        </a:spcAft>
        <a:buClrTx/>
        <a:buSzTx/>
        <a:buFontTx/>
        <a:buNone/>
        <a:tabLst/>
        <a:defRPr sz="4600" b="0" i="0" u="none" strike="noStrike" cap="none" spc="0" baseline="0">
          <a:ln>
            <a:noFill/>
          </a:ln>
          <a:solidFill>
            <a:srgbClr val="007DD6"/>
          </a:solidFill>
          <a:uFill>
            <a:solidFill>
              <a:srgbClr val="007DD6"/>
            </a:solidFill>
          </a:uFill>
          <a:latin typeface="+mn-lt"/>
          <a:ea typeface="+mn-ea"/>
          <a:cs typeface="+mn-cs"/>
          <a:sym typeface="Arial"/>
        </a:defRPr>
      </a:lvl1pPr>
      <a:lvl2pPr marL="0" marR="182879" indent="228600" algn="l" defTabSz="1816100" latinLnBrk="0">
        <a:lnSpc>
          <a:spcPct val="90000"/>
        </a:lnSpc>
        <a:spcBef>
          <a:spcPts val="0"/>
        </a:spcBef>
        <a:spcAft>
          <a:spcPts val="0"/>
        </a:spcAft>
        <a:buClrTx/>
        <a:buSzTx/>
        <a:buFontTx/>
        <a:buNone/>
        <a:tabLst/>
        <a:defRPr sz="4600" b="0" i="0" u="none" strike="noStrike" cap="none" spc="0" baseline="0">
          <a:ln>
            <a:noFill/>
          </a:ln>
          <a:solidFill>
            <a:srgbClr val="007DD6"/>
          </a:solidFill>
          <a:uFill>
            <a:solidFill>
              <a:srgbClr val="007DD6"/>
            </a:solidFill>
          </a:uFill>
          <a:latin typeface="+mn-lt"/>
          <a:ea typeface="+mn-ea"/>
          <a:cs typeface="+mn-cs"/>
          <a:sym typeface="Arial"/>
        </a:defRPr>
      </a:lvl2pPr>
      <a:lvl3pPr marL="0" marR="182879" indent="457200" algn="l" defTabSz="1816100" latinLnBrk="0">
        <a:lnSpc>
          <a:spcPct val="90000"/>
        </a:lnSpc>
        <a:spcBef>
          <a:spcPts val="0"/>
        </a:spcBef>
        <a:spcAft>
          <a:spcPts val="0"/>
        </a:spcAft>
        <a:buClrTx/>
        <a:buSzTx/>
        <a:buFontTx/>
        <a:buNone/>
        <a:tabLst/>
        <a:defRPr sz="4600" b="0" i="0" u="none" strike="noStrike" cap="none" spc="0" baseline="0">
          <a:ln>
            <a:noFill/>
          </a:ln>
          <a:solidFill>
            <a:srgbClr val="007DD6"/>
          </a:solidFill>
          <a:uFill>
            <a:solidFill>
              <a:srgbClr val="007DD6"/>
            </a:solidFill>
          </a:uFill>
          <a:latin typeface="+mn-lt"/>
          <a:ea typeface="+mn-ea"/>
          <a:cs typeface="+mn-cs"/>
          <a:sym typeface="Arial"/>
        </a:defRPr>
      </a:lvl3pPr>
      <a:lvl4pPr marL="0" marR="182879" indent="685800" algn="l" defTabSz="1816100" latinLnBrk="0">
        <a:lnSpc>
          <a:spcPct val="90000"/>
        </a:lnSpc>
        <a:spcBef>
          <a:spcPts val="0"/>
        </a:spcBef>
        <a:spcAft>
          <a:spcPts val="0"/>
        </a:spcAft>
        <a:buClrTx/>
        <a:buSzTx/>
        <a:buFontTx/>
        <a:buNone/>
        <a:tabLst/>
        <a:defRPr sz="4600" b="0" i="0" u="none" strike="noStrike" cap="none" spc="0" baseline="0">
          <a:ln>
            <a:noFill/>
          </a:ln>
          <a:solidFill>
            <a:srgbClr val="007DD6"/>
          </a:solidFill>
          <a:uFill>
            <a:solidFill>
              <a:srgbClr val="007DD6"/>
            </a:solidFill>
          </a:uFill>
          <a:latin typeface="+mn-lt"/>
          <a:ea typeface="+mn-ea"/>
          <a:cs typeface="+mn-cs"/>
          <a:sym typeface="Arial"/>
        </a:defRPr>
      </a:lvl4pPr>
      <a:lvl5pPr marL="0" marR="182879" indent="914400" algn="l" defTabSz="1816100" latinLnBrk="0">
        <a:lnSpc>
          <a:spcPct val="90000"/>
        </a:lnSpc>
        <a:spcBef>
          <a:spcPts val="0"/>
        </a:spcBef>
        <a:spcAft>
          <a:spcPts val="0"/>
        </a:spcAft>
        <a:buClrTx/>
        <a:buSzTx/>
        <a:buFontTx/>
        <a:buNone/>
        <a:tabLst/>
        <a:defRPr sz="4600" b="0" i="0" u="none" strike="noStrike" cap="none" spc="0" baseline="0">
          <a:ln>
            <a:noFill/>
          </a:ln>
          <a:solidFill>
            <a:srgbClr val="007DD6"/>
          </a:solidFill>
          <a:uFill>
            <a:solidFill>
              <a:srgbClr val="007DD6"/>
            </a:solidFill>
          </a:uFill>
          <a:latin typeface="+mn-lt"/>
          <a:ea typeface="+mn-ea"/>
          <a:cs typeface="+mn-cs"/>
          <a:sym typeface="Arial"/>
        </a:defRPr>
      </a:lvl5pPr>
      <a:lvl6pPr marL="0" marR="182879" indent="1143000" algn="l" defTabSz="1816100" latinLnBrk="0">
        <a:lnSpc>
          <a:spcPct val="90000"/>
        </a:lnSpc>
        <a:spcBef>
          <a:spcPts val="0"/>
        </a:spcBef>
        <a:spcAft>
          <a:spcPts val="0"/>
        </a:spcAft>
        <a:buClrTx/>
        <a:buSzTx/>
        <a:buFontTx/>
        <a:buNone/>
        <a:tabLst/>
        <a:defRPr sz="4600" b="0" i="0" u="none" strike="noStrike" cap="none" spc="0" baseline="0">
          <a:ln>
            <a:noFill/>
          </a:ln>
          <a:solidFill>
            <a:srgbClr val="007DD6"/>
          </a:solidFill>
          <a:uFill>
            <a:solidFill>
              <a:srgbClr val="007DD6"/>
            </a:solidFill>
          </a:uFill>
          <a:latin typeface="+mn-lt"/>
          <a:ea typeface="+mn-ea"/>
          <a:cs typeface="+mn-cs"/>
          <a:sym typeface="Arial"/>
        </a:defRPr>
      </a:lvl6pPr>
      <a:lvl7pPr marL="0" marR="182879" indent="1371600" algn="l" defTabSz="1816100" latinLnBrk="0">
        <a:lnSpc>
          <a:spcPct val="90000"/>
        </a:lnSpc>
        <a:spcBef>
          <a:spcPts val="0"/>
        </a:spcBef>
        <a:spcAft>
          <a:spcPts val="0"/>
        </a:spcAft>
        <a:buClrTx/>
        <a:buSzTx/>
        <a:buFontTx/>
        <a:buNone/>
        <a:tabLst/>
        <a:defRPr sz="4600" b="0" i="0" u="none" strike="noStrike" cap="none" spc="0" baseline="0">
          <a:ln>
            <a:noFill/>
          </a:ln>
          <a:solidFill>
            <a:srgbClr val="007DD6"/>
          </a:solidFill>
          <a:uFill>
            <a:solidFill>
              <a:srgbClr val="007DD6"/>
            </a:solidFill>
          </a:uFill>
          <a:latin typeface="+mn-lt"/>
          <a:ea typeface="+mn-ea"/>
          <a:cs typeface="+mn-cs"/>
          <a:sym typeface="Arial"/>
        </a:defRPr>
      </a:lvl7pPr>
      <a:lvl8pPr marL="0" marR="182879" indent="1600200" algn="l" defTabSz="1816100" latinLnBrk="0">
        <a:lnSpc>
          <a:spcPct val="90000"/>
        </a:lnSpc>
        <a:spcBef>
          <a:spcPts val="0"/>
        </a:spcBef>
        <a:spcAft>
          <a:spcPts val="0"/>
        </a:spcAft>
        <a:buClrTx/>
        <a:buSzTx/>
        <a:buFontTx/>
        <a:buNone/>
        <a:tabLst/>
        <a:defRPr sz="4600" b="0" i="0" u="none" strike="noStrike" cap="none" spc="0" baseline="0">
          <a:ln>
            <a:noFill/>
          </a:ln>
          <a:solidFill>
            <a:srgbClr val="007DD6"/>
          </a:solidFill>
          <a:uFill>
            <a:solidFill>
              <a:srgbClr val="007DD6"/>
            </a:solidFill>
          </a:uFill>
          <a:latin typeface="+mn-lt"/>
          <a:ea typeface="+mn-ea"/>
          <a:cs typeface="+mn-cs"/>
          <a:sym typeface="Arial"/>
        </a:defRPr>
      </a:lvl8pPr>
      <a:lvl9pPr marL="0" marR="182879" indent="1828800" algn="l" defTabSz="1816100" latinLnBrk="0">
        <a:lnSpc>
          <a:spcPct val="90000"/>
        </a:lnSpc>
        <a:spcBef>
          <a:spcPts val="0"/>
        </a:spcBef>
        <a:spcAft>
          <a:spcPts val="0"/>
        </a:spcAft>
        <a:buClrTx/>
        <a:buSzTx/>
        <a:buFontTx/>
        <a:buNone/>
        <a:tabLst/>
        <a:defRPr sz="4600" b="0" i="0" u="none" strike="noStrike" cap="none" spc="0" baseline="0">
          <a:ln>
            <a:noFill/>
          </a:ln>
          <a:solidFill>
            <a:srgbClr val="007DD6"/>
          </a:solidFill>
          <a:uFill>
            <a:solidFill>
              <a:srgbClr val="007DD6"/>
            </a:solidFill>
          </a:uFill>
          <a:latin typeface="+mn-lt"/>
          <a:ea typeface="+mn-ea"/>
          <a:cs typeface="+mn-cs"/>
          <a:sym typeface="Arial"/>
        </a:defRPr>
      </a:lvl9pPr>
    </p:titleStyle>
    <p:bodyStyle>
      <a:lvl1pPr marL="81280" marR="81280" indent="0" algn="l" defTabSz="1816100" latinLnBrk="0">
        <a:lnSpc>
          <a:spcPct val="100000"/>
        </a:lnSpc>
        <a:spcBef>
          <a:spcPts val="4600"/>
        </a:spcBef>
        <a:spcAft>
          <a:spcPts val="0"/>
        </a:spcAft>
        <a:buClrTx/>
        <a:buSzTx/>
        <a:buFontTx/>
        <a:buNone/>
        <a:tabLst/>
        <a:defRPr sz="3200" b="0" i="0" u="none" strike="noStrike" cap="none" spc="0" baseline="0">
          <a:ln>
            <a:noFill/>
          </a:ln>
          <a:solidFill>
            <a:srgbClr val="000000"/>
          </a:solidFill>
          <a:uFill>
            <a:solidFill>
              <a:srgbClr val="000000"/>
            </a:solidFill>
          </a:uFill>
          <a:latin typeface="Menlo"/>
          <a:ea typeface="Menlo"/>
          <a:cs typeface="Menlo"/>
          <a:sym typeface="Menlo"/>
        </a:defRPr>
      </a:lvl1pPr>
      <a:lvl2pPr marL="352107" marR="81280" indent="-228600" algn="l" defTabSz="1816100" latinLnBrk="0">
        <a:lnSpc>
          <a:spcPct val="100000"/>
        </a:lnSpc>
        <a:spcBef>
          <a:spcPts val="4600"/>
        </a:spcBef>
        <a:spcAft>
          <a:spcPts val="0"/>
        </a:spcAft>
        <a:buClrTx/>
        <a:buSzPct val="100000"/>
        <a:buFontTx/>
        <a:buChar char="•"/>
        <a:tabLst/>
        <a:defRPr sz="3200" b="0" i="0" u="none" strike="noStrike" cap="none" spc="0" baseline="0">
          <a:ln>
            <a:noFill/>
          </a:ln>
          <a:solidFill>
            <a:srgbClr val="000000"/>
          </a:solidFill>
          <a:uFill>
            <a:solidFill>
              <a:srgbClr val="000000"/>
            </a:solidFill>
          </a:uFill>
          <a:latin typeface="Menlo"/>
          <a:ea typeface="Menlo"/>
          <a:cs typeface="Menlo"/>
          <a:sym typeface="Menlo"/>
        </a:defRPr>
      </a:lvl2pPr>
      <a:lvl3pPr marL="809307" marR="81280" indent="-227012" algn="l" defTabSz="1816100" latinLnBrk="0">
        <a:lnSpc>
          <a:spcPct val="100000"/>
        </a:lnSpc>
        <a:spcBef>
          <a:spcPts val="4600"/>
        </a:spcBef>
        <a:spcAft>
          <a:spcPts val="0"/>
        </a:spcAft>
        <a:buClrTx/>
        <a:buSzPct val="90000"/>
        <a:buFontTx/>
        <a:buChar char="•"/>
        <a:tabLst/>
        <a:defRPr sz="3200" b="0" i="0" u="none" strike="noStrike" cap="none" spc="0" baseline="0">
          <a:ln>
            <a:noFill/>
          </a:ln>
          <a:solidFill>
            <a:srgbClr val="000000"/>
          </a:solidFill>
          <a:uFill>
            <a:solidFill>
              <a:srgbClr val="000000"/>
            </a:solidFill>
          </a:uFill>
          <a:latin typeface="Menlo"/>
          <a:ea typeface="Menlo"/>
          <a:cs typeface="Menlo"/>
          <a:sym typeface="Menlo"/>
        </a:defRPr>
      </a:lvl3pPr>
      <a:lvl4pPr marL="1204594" marR="81280" indent="-168275" algn="l" defTabSz="1816100" latinLnBrk="0">
        <a:lnSpc>
          <a:spcPct val="100000"/>
        </a:lnSpc>
        <a:spcBef>
          <a:spcPts val="4600"/>
        </a:spcBef>
        <a:spcAft>
          <a:spcPts val="0"/>
        </a:spcAft>
        <a:buClrTx/>
        <a:buSzPct val="100000"/>
        <a:buFontTx/>
        <a:buChar char="•"/>
        <a:tabLst/>
        <a:defRPr sz="3200" b="0" i="0" u="none" strike="noStrike" cap="none" spc="0" baseline="0">
          <a:ln>
            <a:noFill/>
          </a:ln>
          <a:solidFill>
            <a:srgbClr val="000000"/>
          </a:solidFill>
          <a:uFill>
            <a:solidFill>
              <a:srgbClr val="000000"/>
            </a:solidFill>
          </a:uFill>
          <a:latin typeface="Menlo"/>
          <a:ea typeface="Menlo"/>
          <a:cs typeface="Menlo"/>
          <a:sym typeface="Menlo"/>
        </a:defRPr>
      </a:lvl4pPr>
      <a:lvl5pPr marL="1612582" marR="81280" indent="-177800" algn="l" defTabSz="1816100" latinLnBrk="0">
        <a:lnSpc>
          <a:spcPct val="100000"/>
        </a:lnSpc>
        <a:spcBef>
          <a:spcPts val="4600"/>
        </a:spcBef>
        <a:spcAft>
          <a:spcPts val="0"/>
        </a:spcAft>
        <a:buClrTx/>
        <a:buSzPct val="90000"/>
        <a:buFontTx/>
        <a:buChar char="•"/>
        <a:tabLst/>
        <a:defRPr sz="3200" b="0" i="0" u="none" strike="noStrike" cap="none" spc="0" baseline="0">
          <a:ln>
            <a:noFill/>
          </a:ln>
          <a:solidFill>
            <a:srgbClr val="000000"/>
          </a:solidFill>
          <a:uFill>
            <a:solidFill>
              <a:srgbClr val="000000"/>
            </a:solidFill>
          </a:uFill>
          <a:latin typeface="Menlo"/>
          <a:ea typeface="Menlo"/>
          <a:cs typeface="Menlo"/>
          <a:sym typeface="Menlo"/>
        </a:defRPr>
      </a:lvl5pPr>
      <a:lvl6pPr marL="1612582" marR="81280" indent="-177800" algn="l" defTabSz="1816100" latinLnBrk="0">
        <a:lnSpc>
          <a:spcPct val="100000"/>
        </a:lnSpc>
        <a:spcBef>
          <a:spcPts val="4600"/>
        </a:spcBef>
        <a:spcAft>
          <a:spcPts val="0"/>
        </a:spcAft>
        <a:buClrTx/>
        <a:buSzPct val="90000"/>
        <a:buFontTx/>
        <a:buChar char="•"/>
        <a:tabLst/>
        <a:defRPr sz="3200" b="0" i="0" u="none" strike="noStrike" cap="none" spc="0" baseline="0">
          <a:ln>
            <a:noFill/>
          </a:ln>
          <a:solidFill>
            <a:srgbClr val="000000"/>
          </a:solidFill>
          <a:uFill>
            <a:solidFill>
              <a:srgbClr val="000000"/>
            </a:solidFill>
          </a:uFill>
          <a:latin typeface="Menlo"/>
          <a:ea typeface="Menlo"/>
          <a:cs typeface="Menlo"/>
          <a:sym typeface="Menlo"/>
        </a:defRPr>
      </a:lvl6pPr>
      <a:lvl7pPr marL="1612582" marR="81280" indent="-177800" algn="l" defTabSz="1816100" latinLnBrk="0">
        <a:lnSpc>
          <a:spcPct val="100000"/>
        </a:lnSpc>
        <a:spcBef>
          <a:spcPts val="4600"/>
        </a:spcBef>
        <a:spcAft>
          <a:spcPts val="0"/>
        </a:spcAft>
        <a:buClrTx/>
        <a:buSzPct val="90000"/>
        <a:buFontTx/>
        <a:buChar char="•"/>
        <a:tabLst/>
        <a:defRPr sz="3200" b="0" i="0" u="none" strike="noStrike" cap="none" spc="0" baseline="0">
          <a:ln>
            <a:noFill/>
          </a:ln>
          <a:solidFill>
            <a:srgbClr val="000000"/>
          </a:solidFill>
          <a:uFill>
            <a:solidFill>
              <a:srgbClr val="000000"/>
            </a:solidFill>
          </a:uFill>
          <a:latin typeface="Menlo"/>
          <a:ea typeface="Menlo"/>
          <a:cs typeface="Menlo"/>
          <a:sym typeface="Menlo"/>
        </a:defRPr>
      </a:lvl7pPr>
      <a:lvl8pPr marL="1612582" marR="81280" indent="-177800" algn="l" defTabSz="1816100" latinLnBrk="0">
        <a:lnSpc>
          <a:spcPct val="100000"/>
        </a:lnSpc>
        <a:spcBef>
          <a:spcPts val="4600"/>
        </a:spcBef>
        <a:spcAft>
          <a:spcPts val="0"/>
        </a:spcAft>
        <a:buClrTx/>
        <a:buSzPct val="90000"/>
        <a:buFontTx/>
        <a:buChar char="•"/>
        <a:tabLst/>
        <a:defRPr sz="3200" b="0" i="0" u="none" strike="noStrike" cap="none" spc="0" baseline="0">
          <a:ln>
            <a:noFill/>
          </a:ln>
          <a:solidFill>
            <a:srgbClr val="000000"/>
          </a:solidFill>
          <a:uFill>
            <a:solidFill>
              <a:srgbClr val="000000"/>
            </a:solidFill>
          </a:uFill>
          <a:latin typeface="Menlo"/>
          <a:ea typeface="Menlo"/>
          <a:cs typeface="Menlo"/>
          <a:sym typeface="Menlo"/>
        </a:defRPr>
      </a:lvl8pPr>
      <a:lvl9pPr marL="1612582" marR="81280" indent="-177800" algn="l" defTabSz="1816100" latinLnBrk="0">
        <a:lnSpc>
          <a:spcPct val="100000"/>
        </a:lnSpc>
        <a:spcBef>
          <a:spcPts val="4600"/>
        </a:spcBef>
        <a:spcAft>
          <a:spcPts val="0"/>
        </a:spcAft>
        <a:buClrTx/>
        <a:buSzPct val="90000"/>
        <a:buFontTx/>
        <a:buChar char="•"/>
        <a:tabLst/>
        <a:defRPr sz="3200" b="0" i="0" u="none" strike="noStrike" cap="none" spc="0" baseline="0">
          <a:ln>
            <a:noFill/>
          </a:ln>
          <a:solidFill>
            <a:srgbClr val="000000"/>
          </a:solidFill>
          <a:uFill>
            <a:solidFill>
              <a:srgbClr val="000000"/>
            </a:solidFill>
          </a:uFill>
          <a:latin typeface="Menlo"/>
          <a:ea typeface="Menlo"/>
          <a:cs typeface="Menlo"/>
          <a:sym typeface="Menlo"/>
        </a:defRPr>
      </a:lvl9pPr>
    </p:bodyStyle>
    <p:otherStyle>
      <a:lvl1pPr marL="0" marR="0" indent="0" algn="ctr" defTabSz="914400" latinLnBrk="0">
        <a:lnSpc>
          <a:spcPct val="100000"/>
        </a:lnSpc>
        <a:spcBef>
          <a:spcPts val="0"/>
        </a:spcBef>
        <a:spcAft>
          <a:spcPts val="0"/>
        </a:spcAft>
        <a:buClrTx/>
        <a:buSzTx/>
        <a:buFontTx/>
        <a:buNone/>
        <a:tabLst/>
        <a:defRPr sz="1600" b="0" i="0" u="none" strike="noStrike" cap="none" spc="0" baseline="0">
          <a:ln>
            <a:noFill/>
          </a:ln>
          <a:solidFill>
            <a:schemeClr val="tx1"/>
          </a:solidFill>
          <a:uFill>
            <a:solidFill>
              <a:srgbClr val="B8B8B8"/>
            </a:solidFill>
          </a:uFill>
          <a:latin typeface="+mn-lt"/>
          <a:ea typeface="+mn-ea"/>
          <a:cs typeface="+mn-cs"/>
          <a:sym typeface="Arial"/>
        </a:defRPr>
      </a:lvl1pPr>
      <a:lvl2pPr marL="0" marR="0" indent="228600" algn="ctr" defTabSz="914400" latinLnBrk="0">
        <a:lnSpc>
          <a:spcPct val="100000"/>
        </a:lnSpc>
        <a:spcBef>
          <a:spcPts val="0"/>
        </a:spcBef>
        <a:spcAft>
          <a:spcPts val="0"/>
        </a:spcAft>
        <a:buClrTx/>
        <a:buSzTx/>
        <a:buFontTx/>
        <a:buNone/>
        <a:tabLst/>
        <a:defRPr sz="1600" b="0" i="0" u="none" strike="noStrike" cap="none" spc="0" baseline="0">
          <a:ln>
            <a:noFill/>
          </a:ln>
          <a:solidFill>
            <a:schemeClr val="tx1"/>
          </a:solidFill>
          <a:uFill>
            <a:solidFill>
              <a:srgbClr val="B8B8B8"/>
            </a:solidFill>
          </a:uFill>
          <a:latin typeface="+mn-lt"/>
          <a:ea typeface="+mn-ea"/>
          <a:cs typeface="+mn-cs"/>
          <a:sym typeface="Arial"/>
        </a:defRPr>
      </a:lvl2pPr>
      <a:lvl3pPr marL="0" marR="0" indent="457200" algn="ctr" defTabSz="914400" latinLnBrk="0">
        <a:lnSpc>
          <a:spcPct val="100000"/>
        </a:lnSpc>
        <a:spcBef>
          <a:spcPts val="0"/>
        </a:spcBef>
        <a:spcAft>
          <a:spcPts val="0"/>
        </a:spcAft>
        <a:buClrTx/>
        <a:buSzTx/>
        <a:buFontTx/>
        <a:buNone/>
        <a:tabLst/>
        <a:defRPr sz="1600" b="0" i="0" u="none" strike="noStrike" cap="none" spc="0" baseline="0">
          <a:ln>
            <a:noFill/>
          </a:ln>
          <a:solidFill>
            <a:schemeClr val="tx1"/>
          </a:solidFill>
          <a:uFill>
            <a:solidFill>
              <a:srgbClr val="B8B8B8"/>
            </a:solidFill>
          </a:uFill>
          <a:latin typeface="+mn-lt"/>
          <a:ea typeface="+mn-ea"/>
          <a:cs typeface="+mn-cs"/>
          <a:sym typeface="Arial"/>
        </a:defRPr>
      </a:lvl3pPr>
      <a:lvl4pPr marL="0" marR="0" indent="685800" algn="ctr" defTabSz="914400" latinLnBrk="0">
        <a:lnSpc>
          <a:spcPct val="100000"/>
        </a:lnSpc>
        <a:spcBef>
          <a:spcPts val="0"/>
        </a:spcBef>
        <a:spcAft>
          <a:spcPts val="0"/>
        </a:spcAft>
        <a:buClrTx/>
        <a:buSzTx/>
        <a:buFontTx/>
        <a:buNone/>
        <a:tabLst/>
        <a:defRPr sz="1600" b="0" i="0" u="none" strike="noStrike" cap="none" spc="0" baseline="0">
          <a:ln>
            <a:noFill/>
          </a:ln>
          <a:solidFill>
            <a:schemeClr val="tx1"/>
          </a:solidFill>
          <a:uFill>
            <a:solidFill>
              <a:srgbClr val="B8B8B8"/>
            </a:solidFill>
          </a:uFill>
          <a:latin typeface="+mn-lt"/>
          <a:ea typeface="+mn-ea"/>
          <a:cs typeface="+mn-cs"/>
          <a:sym typeface="Arial"/>
        </a:defRPr>
      </a:lvl4pPr>
      <a:lvl5pPr marL="0" marR="0" indent="914400" algn="ctr" defTabSz="914400" latinLnBrk="0">
        <a:lnSpc>
          <a:spcPct val="100000"/>
        </a:lnSpc>
        <a:spcBef>
          <a:spcPts val="0"/>
        </a:spcBef>
        <a:spcAft>
          <a:spcPts val="0"/>
        </a:spcAft>
        <a:buClrTx/>
        <a:buSzTx/>
        <a:buFontTx/>
        <a:buNone/>
        <a:tabLst/>
        <a:defRPr sz="1600" b="0" i="0" u="none" strike="noStrike" cap="none" spc="0" baseline="0">
          <a:ln>
            <a:noFill/>
          </a:ln>
          <a:solidFill>
            <a:schemeClr val="tx1"/>
          </a:solidFill>
          <a:uFill>
            <a:solidFill>
              <a:srgbClr val="B8B8B8"/>
            </a:solidFill>
          </a:uFill>
          <a:latin typeface="+mn-lt"/>
          <a:ea typeface="+mn-ea"/>
          <a:cs typeface="+mn-cs"/>
          <a:sym typeface="Arial"/>
        </a:defRPr>
      </a:lvl5pPr>
      <a:lvl6pPr marL="0" marR="0" indent="1143000" algn="ctr" defTabSz="914400" latinLnBrk="0">
        <a:lnSpc>
          <a:spcPct val="100000"/>
        </a:lnSpc>
        <a:spcBef>
          <a:spcPts val="0"/>
        </a:spcBef>
        <a:spcAft>
          <a:spcPts val="0"/>
        </a:spcAft>
        <a:buClrTx/>
        <a:buSzTx/>
        <a:buFontTx/>
        <a:buNone/>
        <a:tabLst/>
        <a:defRPr sz="1600" b="0" i="0" u="none" strike="noStrike" cap="none" spc="0" baseline="0">
          <a:ln>
            <a:noFill/>
          </a:ln>
          <a:solidFill>
            <a:schemeClr val="tx1"/>
          </a:solidFill>
          <a:uFill>
            <a:solidFill>
              <a:srgbClr val="B8B8B8"/>
            </a:solidFill>
          </a:uFill>
          <a:latin typeface="+mn-lt"/>
          <a:ea typeface="+mn-ea"/>
          <a:cs typeface="+mn-cs"/>
          <a:sym typeface="Arial"/>
        </a:defRPr>
      </a:lvl6pPr>
      <a:lvl7pPr marL="0" marR="0" indent="1371600" algn="ctr" defTabSz="914400" latinLnBrk="0">
        <a:lnSpc>
          <a:spcPct val="100000"/>
        </a:lnSpc>
        <a:spcBef>
          <a:spcPts val="0"/>
        </a:spcBef>
        <a:spcAft>
          <a:spcPts val="0"/>
        </a:spcAft>
        <a:buClrTx/>
        <a:buSzTx/>
        <a:buFontTx/>
        <a:buNone/>
        <a:tabLst/>
        <a:defRPr sz="1600" b="0" i="0" u="none" strike="noStrike" cap="none" spc="0" baseline="0">
          <a:ln>
            <a:noFill/>
          </a:ln>
          <a:solidFill>
            <a:schemeClr val="tx1"/>
          </a:solidFill>
          <a:uFill>
            <a:solidFill>
              <a:srgbClr val="B8B8B8"/>
            </a:solidFill>
          </a:uFill>
          <a:latin typeface="+mn-lt"/>
          <a:ea typeface="+mn-ea"/>
          <a:cs typeface="+mn-cs"/>
          <a:sym typeface="Arial"/>
        </a:defRPr>
      </a:lvl7pPr>
      <a:lvl8pPr marL="0" marR="0" indent="1600200" algn="ctr" defTabSz="914400" latinLnBrk="0">
        <a:lnSpc>
          <a:spcPct val="100000"/>
        </a:lnSpc>
        <a:spcBef>
          <a:spcPts val="0"/>
        </a:spcBef>
        <a:spcAft>
          <a:spcPts val="0"/>
        </a:spcAft>
        <a:buClrTx/>
        <a:buSzTx/>
        <a:buFontTx/>
        <a:buNone/>
        <a:tabLst/>
        <a:defRPr sz="1600" b="0" i="0" u="none" strike="noStrike" cap="none" spc="0" baseline="0">
          <a:ln>
            <a:noFill/>
          </a:ln>
          <a:solidFill>
            <a:schemeClr val="tx1"/>
          </a:solidFill>
          <a:uFill>
            <a:solidFill>
              <a:srgbClr val="B8B8B8"/>
            </a:solidFill>
          </a:uFill>
          <a:latin typeface="+mn-lt"/>
          <a:ea typeface="+mn-ea"/>
          <a:cs typeface="+mn-cs"/>
          <a:sym typeface="Arial"/>
        </a:defRPr>
      </a:lvl8pPr>
      <a:lvl9pPr marL="0" marR="0" indent="1828800" algn="ctr" defTabSz="914400" latinLnBrk="0">
        <a:lnSpc>
          <a:spcPct val="100000"/>
        </a:lnSpc>
        <a:spcBef>
          <a:spcPts val="0"/>
        </a:spcBef>
        <a:spcAft>
          <a:spcPts val="0"/>
        </a:spcAft>
        <a:buClrTx/>
        <a:buSzTx/>
        <a:buFontTx/>
        <a:buNone/>
        <a:tabLst/>
        <a:defRPr sz="1600" b="0" i="0" u="none" strike="noStrike" cap="none" spc="0" baseline="0">
          <a:ln>
            <a:noFill/>
          </a:ln>
          <a:solidFill>
            <a:schemeClr val="tx1"/>
          </a:solidFill>
          <a:uFill>
            <a:solidFill>
              <a:srgbClr val="B8B8B8"/>
            </a:solidFill>
          </a:uFill>
          <a:latin typeface="+mn-lt"/>
          <a:ea typeface="+mn-ea"/>
          <a:cs typeface="+mn-cs"/>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cs10.org/fa18/" TargetMode="External"/><Relationship Id="rId7" Type="http://schemas.openxmlformats.org/officeDocument/2006/relationships/image" Target="../media/image18.png"/><Relationship Id="rId2" Type="http://schemas.openxmlformats.org/officeDocument/2006/relationships/hyperlink" Target="http://cs10.org/" TargetMode="External"/><Relationship Id="rId1" Type="http://schemas.openxmlformats.org/officeDocument/2006/relationships/slideLayout" Target="../slideLayouts/slideLayout3.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data8.org/fa18" TargetMode="Externa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hyperlink" Target="http://cs61a.org/articles/about.html" TargetMode="Externa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1.png"/><Relationship Id="rId3" Type="http://schemas.openxmlformats.org/officeDocument/2006/relationships/image" Target="../media/image21.png"/><Relationship Id="rId7" Type="http://schemas.openxmlformats.org/officeDocument/2006/relationships/image" Target="../media/image25.png"/><Relationship Id="rId12" Type="http://schemas.openxmlformats.org/officeDocument/2006/relationships/image" Target="../media/image30.png"/><Relationship Id="rId2" Type="http://schemas.openxmlformats.org/officeDocument/2006/relationships/image" Target="../media/image20.png"/><Relationship Id="rId1" Type="http://schemas.openxmlformats.org/officeDocument/2006/relationships/slideLayout" Target="../slideLayouts/slideLayout3.xml"/><Relationship Id="rId6" Type="http://schemas.openxmlformats.org/officeDocument/2006/relationships/image" Target="../media/image24.png"/><Relationship Id="rId11" Type="http://schemas.openxmlformats.org/officeDocument/2006/relationships/image" Target="../media/image29.png"/><Relationship Id="rId5" Type="http://schemas.openxmlformats.org/officeDocument/2006/relationships/image" Target="../media/image23.png"/><Relationship Id="rId10" Type="http://schemas.openxmlformats.org/officeDocument/2006/relationships/image" Target="../media/image28.png"/><Relationship Id="rId4" Type="http://schemas.openxmlformats.org/officeDocument/2006/relationships/image" Target="../media/image22.png"/><Relationship Id="rId9" Type="http://schemas.openxmlformats.org/officeDocument/2006/relationships/image" Target="../media/image2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6.tiff"/><Relationship Id="rId13" Type="http://schemas.openxmlformats.org/officeDocument/2006/relationships/image" Target="../media/image11.png"/><Relationship Id="rId3" Type="http://schemas.openxmlformats.org/officeDocument/2006/relationships/hyperlink" Target="http://piazza.com/berkeley/fall2018/cs61a" TargetMode="External"/><Relationship Id="rId7" Type="http://schemas.openxmlformats.org/officeDocument/2006/relationships/image" Target="../media/image5.tiff"/><Relationship Id="rId12" Type="http://schemas.openxmlformats.org/officeDocument/2006/relationships/image" Target="../media/image10.png"/><Relationship Id="rId2" Type="http://schemas.openxmlformats.org/officeDocument/2006/relationships/hyperlink" Target="mailto:denero@berkeley.edu" TargetMode="External"/><Relationship Id="rId1" Type="http://schemas.openxmlformats.org/officeDocument/2006/relationships/slideLayout" Target="../slideLayouts/slideLayout3.xml"/><Relationship Id="rId6" Type="http://schemas.openxmlformats.org/officeDocument/2006/relationships/image" Target="../media/image4.png"/><Relationship Id="rId11" Type="http://schemas.openxmlformats.org/officeDocument/2006/relationships/image" Target="../media/image9.tiff"/><Relationship Id="rId5" Type="http://schemas.openxmlformats.org/officeDocument/2006/relationships/image" Target="../media/image3.jpeg"/><Relationship Id="rId10" Type="http://schemas.openxmlformats.org/officeDocument/2006/relationships/image" Target="../media/image8.tiff"/><Relationship Id="rId4" Type="http://schemas.openxmlformats.org/officeDocument/2006/relationships/hyperlink" Target="mailto:cs61a@berkeley.edu" TargetMode="External"/><Relationship Id="rId9" Type="http://schemas.openxmlformats.org/officeDocument/2006/relationships/image" Target="../media/image7.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hyperlink" Target="http://cs61a.org" TargetMode="Externa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Functions"/>
          <p:cNvSpPr txBox="1">
            <a:spLocks noGrp="1"/>
          </p:cNvSpPr>
          <p:nvPr>
            <p:ph type="title"/>
          </p:nvPr>
        </p:nvSpPr>
        <p:spPr>
          <a:xfrm>
            <a:off x="957527" y="685800"/>
            <a:ext cx="20840701" cy="824707"/>
          </a:xfrm>
          <a:prstGeom prst="rect">
            <a:avLst/>
          </a:prstGeom>
        </p:spPr>
        <p:txBody>
          <a:bodyPr/>
          <a:lstStyle/>
          <a:p>
            <a:r>
              <a:rPr lang="en-US" dirty="0"/>
              <a:t>UC Berkeley’s CS61A – Lecture 01 – </a:t>
            </a:r>
            <a:r>
              <a:rPr dirty="0"/>
              <a:t>Functions</a:t>
            </a:r>
          </a:p>
        </p:txBody>
      </p:sp>
      <p:sp>
        <p:nvSpPr>
          <p:cNvPr id="2" name="TextBox 1">
            <a:extLst>
              <a:ext uri="{FF2B5EF4-FFF2-40B4-BE49-F238E27FC236}">
                <a16:creationId xmlns:a16="http://schemas.microsoft.com/office/drawing/2014/main" id="{A9478077-2E2D-C549-9753-4C61881080EC}"/>
              </a:ext>
            </a:extLst>
          </p:cNvPr>
          <p:cNvSpPr txBox="1"/>
          <p:nvPr/>
        </p:nvSpPr>
        <p:spPr>
          <a:xfrm>
            <a:off x="957527" y="2005389"/>
            <a:ext cx="16793898" cy="1161343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nchorCtr="0">
            <a:spAutoFit/>
          </a:bodyPr>
          <a:lstStyle/>
          <a:p>
            <a:r>
              <a:rPr lang="en-US" sz="4400" b="1" dirty="0">
                <a:latin typeface="Arial" panose="020B0604020202020204" pitchFamily="34" charset="0"/>
                <a:cs typeface="Arial" panose="020B0604020202020204" pitchFamily="34" charset="0"/>
              </a:rPr>
              <a:t>Python is TIOBE's programming language of the year 2018! </a:t>
            </a:r>
            <a:r>
              <a:rPr lang="en-US" sz="4400" dirty="0" err="1">
                <a:latin typeface="Menlo" panose="020B0609030804020204" pitchFamily="49" charset="0"/>
                <a:ea typeface="Menlo" panose="020B0609030804020204" pitchFamily="49" charset="0"/>
                <a:cs typeface="Menlo" panose="020B0609030804020204" pitchFamily="49" charset="0"/>
              </a:rPr>
              <a:t>www.tiobe.com</a:t>
            </a:r>
            <a:r>
              <a:rPr lang="en-US" sz="4400" dirty="0">
                <a:latin typeface="Menlo" panose="020B0609030804020204" pitchFamily="49" charset="0"/>
                <a:ea typeface="Menlo" panose="020B0609030804020204" pitchFamily="49" charset="0"/>
                <a:cs typeface="Menlo" panose="020B0609030804020204" pitchFamily="49" charset="0"/>
              </a:rPr>
              <a:t>/</a:t>
            </a:r>
            <a:r>
              <a:rPr lang="en-US" sz="4400" dirty="0" err="1">
                <a:latin typeface="Menlo" panose="020B0609030804020204" pitchFamily="49" charset="0"/>
                <a:ea typeface="Menlo" panose="020B0609030804020204" pitchFamily="49" charset="0"/>
                <a:cs typeface="Menlo" panose="020B0609030804020204" pitchFamily="49" charset="0"/>
              </a:rPr>
              <a:t>tiobe</a:t>
            </a:r>
            <a:r>
              <a:rPr lang="en-US" sz="4400" dirty="0">
                <a:latin typeface="Menlo" panose="020B0609030804020204" pitchFamily="49" charset="0"/>
                <a:ea typeface="Menlo" panose="020B0609030804020204" pitchFamily="49" charset="0"/>
                <a:cs typeface="Menlo" panose="020B0609030804020204" pitchFamily="49" charset="0"/>
              </a:rPr>
              <a:t>-index</a:t>
            </a:r>
          </a:p>
          <a:p>
            <a:r>
              <a:rPr lang="en-US" sz="4400" dirty="0">
                <a:latin typeface="Arial" panose="020B0604020202020204" pitchFamily="34" charset="0"/>
                <a:cs typeface="Arial" panose="020B0604020202020204" pitchFamily="34" charset="0"/>
              </a:rPr>
              <a:t>“The Python programming language has won the title "programming language of the year"! Python has received this title because it has gained most ranking points in 2018 if compared to all other languages. The Python language has won 3.62%, followed by Visual Basic .NET and Java. Python has now definitely become part of the big programming languages. For almost 20 years, C, C++ and Java are consistently in the top 3, far ahead of the rest of the pack. Python is joining these 3 languages now. </a:t>
            </a:r>
            <a:r>
              <a:rPr lang="en-US" sz="4400" dirty="0">
                <a:solidFill>
                  <a:srgbClr val="FF0000"/>
                </a:solidFill>
                <a:latin typeface="Arial" panose="020B0604020202020204" pitchFamily="34" charset="0"/>
                <a:cs typeface="Arial" panose="020B0604020202020204" pitchFamily="34" charset="0"/>
              </a:rPr>
              <a:t>It is the most frequently taught first language at universities nowadays</a:t>
            </a:r>
            <a:r>
              <a:rPr lang="en-US" sz="4400" dirty="0">
                <a:latin typeface="Arial" panose="020B0604020202020204" pitchFamily="34" charset="0"/>
                <a:cs typeface="Arial" panose="020B0604020202020204" pitchFamily="34" charset="0"/>
              </a:rPr>
              <a:t>, it is number one in the statistical domain, number one in AI programming, number one in scripting and number one in writing system tests. Besides this, Python is also leading in web programming and scientific computing (just to name some other domains).” </a:t>
            </a:r>
            <a:r>
              <a:rPr lang="en-US" sz="4400" dirty="0">
                <a:solidFill>
                  <a:srgbClr val="FF0000"/>
                </a:solidFill>
                <a:latin typeface="Arial" panose="020B0604020202020204" pitchFamily="34" charset="0"/>
                <a:cs typeface="Arial" panose="020B0604020202020204" pitchFamily="34" charset="0"/>
              </a:rPr>
              <a:t>In summary, Python is everywhere.</a:t>
            </a:r>
          </a:p>
          <a:p>
            <a:pPr marL="81280" marR="81280" indent="0" algn="l" defTabSz="1816100" rtl="0" fontAlgn="auto" latinLnBrk="0" hangingPunct="0">
              <a:lnSpc>
                <a:spcPct val="100000"/>
              </a:lnSpc>
              <a:spcBef>
                <a:spcPts val="0"/>
              </a:spcBef>
              <a:spcAft>
                <a:spcPts val="0"/>
              </a:spcAft>
              <a:buClrTx/>
              <a:buSzTx/>
              <a:buFontTx/>
              <a:buNone/>
              <a:tabLst/>
            </a:pPr>
            <a:endParaRPr kumimoji="0" lang="en-US" sz="4400" b="0" i="0" u="none" strike="noStrike" cap="none" spc="0" normalizeH="0" baseline="0" dirty="0">
              <a:ln>
                <a:noFill/>
              </a:ln>
              <a:solidFill>
                <a:srgbClr val="000000"/>
              </a:solidFill>
              <a:effectLst/>
              <a:uFill>
                <a:solidFill>
                  <a:srgbClr val="000000"/>
                </a:solidFill>
              </a:uFill>
              <a:latin typeface="Arial" panose="020B0604020202020204" pitchFamily="34" charset="0"/>
              <a:cs typeface="Arial" panose="020B0604020202020204" pitchFamily="34" charset="0"/>
              <a:sym typeface="Menlo"/>
            </a:endParaRPr>
          </a:p>
        </p:txBody>
      </p:sp>
      <p:grpSp>
        <p:nvGrpSpPr>
          <p:cNvPr id="5" name="Group 4">
            <a:extLst>
              <a:ext uri="{FF2B5EF4-FFF2-40B4-BE49-F238E27FC236}">
                <a16:creationId xmlns:a16="http://schemas.microsoft.com/office/drawing/2014/main" id="{435ECE82-AD6B-8346-BABE-ED7B68EF5AAB}"/>
              </a:ext>
            </a:extLst>
          </p:cNvPr>
          <p:cNvGrpSpPr/>
          <p:nvPr/>
        </p:nvGrpSpPr>
        <p:grpSpPr>
          <a:xfrm>
            <a:off x="17751425" y="6248400"/>
            <a:ext cx="6632575" cy="7467600"/>
            <a:chOff x="957527" y="5562600"/>
            <a:chExt cx="6632575" cy="7467600"/>
          </a:xfrm>
        </p:grpSpPr>
        <p:pic>
          <p:nvPicPr>
            <p:cNvPr id="4" name="Picture 3" descr="A close up of a map&#13;&#10;&#13;&#10;Description automatically generated">
              <a:extLst>
                <a:ext uri="{FF2B5EF4-FFF2-40B4-BE49-F238E27FC236}">
                  <a16:creationId xmlns:a16="http://schemas.microsoft.com/office/drawing/2014/main" id="{C58EC368-017B-3444-8DB3-3E6B8A3F3AB4}"/>
                </a:ext>
              </a:extLst>
            </p:cNvPr>
            <p:cNvPicPr>
              <a:picLocks noChangeAspect="1"/>
            </p:cNvPicPr>
            <p:nvPr/>
          </p:nvPicPr>
          <p:blipFill rotWithShape="1">
            <a:blip r:embed="rId2">
              <a:extLst>
                <a:ext uri="{28A0092B-C50C-407E-A947-70E740481C1C}">
                  <a14:useLocalDpi xmlns:a14="http://schemas.microsoft.com/office/drawing/2010/main" val="0"/>
                </a:ext>
              </a:extLst>
            </a:blip>
            <a:srcRect r="94648"/>
            <a:stretch/>
          </p:blipFill>
          <p:spPr>
            <a:xfrm>
              <a:off x="957527" y="5562600"/>
              <a:ext cx="928423" cy="7467600"/>
            </a:xfrm>
            <a:prstGeom prst="rect">
              <a:avLst/>
            </a:prstGeom>
          </p:spPr>
        </p:pic>
        <p:pic>
          <p:nvPicPr>
            <p:cNvPr id="7" name="Picture 6" descr="A close up of a map&#13;&#10;&#13;&#10;Description automatically generated">
              <a:extLst>
                <a:ext uri="{FF2B5EF4-FFF2-40B4-BE49-F238E27FC236}">
                  <a16:creationId xmlns:a16="http://schemas.microsoft.com/office/drawing/2014/main" id="{F58F6969-623A-9E42-93F9-7190BDE93EFC}"/>
                </a:ext>
              </a:extLst>
            </p:cNvPr>
            <p:cNvPicPr>
              <a:picLocks noChangeAspect="1"/>
            </p:cNvPicPr>
            <p:nvPr/>
          </p:nvPicPr>
          <p:blipFill rotWithShape="1">
            <a:blip r:embed="rId2">
              <a:extLst>
                <a:ext uri="{28A0092B-C50C-407E-A947-70E740481C1C}">
                  <a14:useLocalDpi xmlns:a14="http://schemas.microsoft.com/office/drawing/2010/main" val="0"/>
                </a:ext>
              </a:extLst>
            </a:blip>
            <a:srcRect l="67119"/>
            <a:stretch/>
          </p:blipFill>
          <p:spPr>
            <a:xfrm>
              <a:off x="1885950" y="5562600"/>
              <a:ext cx="5704152" cy="7467600"/>
            </a:xfrm>
            <a:prstGeom prst="rect">
              <a:avLst/>
            </a:prstGeom>
          </p:spPr>
        </p:pic>
      </p:grpSp>
      <p:grpSp>
        <p:nvGrpSpPr>
          <p:cNvPr id="9" name="Group 8">
            <a:extLst>
              <a:ext uri="{FF2B5EF4-FFF2-40B4-BE49-F238E27FC236}">
                <a16:creationId xmlns:a16="http://schemas.microsoft.com/office/drawing/2014/main" id="{D0C6AD76-92C9-664D-8A01-B77537F2043E}"/>
              </a:ext>
            </a:extLst>
          </p:cNvPr>
          <p:cNvGrpSpPr/>
          <p:nvPr/>
        </p:nvGrpSpPr>
        <p:grpSpPr>
          <a:xfrm>
            <a:off x="18679847" y="344110"/>
            <a:ext cx="4963859" cy="5685215"/>
            <a:chOff x="18679847" y="344110"/>
            <a:chExt cx="4963859" cy="5685215"/>
          </a:xfrm>
        </p:grpSpPr>
        <p:sp>
          <p:nvSpPr>
            <p:cNvPr id="6" name="Bent Arrow 5">
              <a:extLst>
                <a:ext uri="{FF2B5EF4-FFF2-40B4-BE49-F238E27FC236}">
                  <a16:creationId xmlns:a16="http://schemas.microsoft.com/office/drawing/2014/main" id="{9FF017D1-9093-964F-BF87-6CE5BD266F58}"/>
                </a:ext>
              </a:extLst>
            </p:cNvPr>
            <p:cNvSpPr/>
            <p:nvPr/>
          </p:nvSpPr>
          <p:spPr>
            <a:xfrm rot="10800000">
              <a:off x="18679847" y="2486025"/>
              <a:ext cx="4746625" cy="3543300"/>
            </a:xfrm>
            <a:prstGeom prst="bentArrow">
              <a:avLst/>
            </a:prstGeom>
            <a:solidFill>
              <a:schemeClr val="accent1"/>
            </a:solidFill>
            <a:ln w="12700" cap="flat">
              <a:solidFill>
                <a:srgbClr val="000000"/>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81280" marR="81280" indent="0" algn="ctr" defTabSz="18161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4B4B4B"/>
                </a:solidFill>
                <a:effectLst/>
                <a:uFill>
                  <a:solidFill>
                    <a:srgbClr val="4B4B4B"/>
                  </a:solidFill>
                </a:uFill>
                <a:latin typeface="Menlo"/>
                <a:ea typeface="Menlo"/>
                <a:cs typeface="Menlo"/>
                <a:sym typeface="Menlo"/>
              </a:endParaRPr>
            </a:p>
          </p:txBody>
        </p:sp>
        <p:sp>
          <p:nvSpPr>
            <p:cNvPr id="8" name="Rectangle 7">
              <a:extLst>
                <a:ext uri="{FF2B5EF4-FFF2-40B4-BE49-F238E27FC236}">
                  <a16:creationId xmlns:a16="http://schemas.microsoft.com/office/drawing/2014/main" id="{7C73D267-913B-6846-94CF-D9131DA4E492}"/>
                </a:ext>
              </a:extLst>
            </p:cNvPr>
            <p:cNvSpPr/>
            <p:nvPr/>
          </p:nvSpPr>
          <p:spPr>
            <a:xfrm>
              <a:off x="18679847" y="344110"/>
              <a:ext cx="4963859" cy="2123658"/>
            </a:xfrm>
            <a:prstGeom prst="rect">
              <a:avLst/>
            </a:prstGeom>
          </p:spPr>
          <p:txBody>
            <a:bodyPr wrap="none">
              <a:spAutoFit/>
            </a:bodyPr>
            <a:lstStyle/>
            <a:p>
              <a:pPr algn="ctr"/>
              <a:r>
                <a:rPr lang="en-US" sz="6600" b="1" dirty="0">
                  <a:solidFill>
                    <a:schemeClr val="accent1"/>
                  </a:solidFill>
                  <a:latin typeface="Arial" panose="020B0604020202020204" pitchFamily="34" charset="0"/>
                  <a:cs typeface="Arial" panose="020B0604020202020204" pitchFamily="34" charset="0"/>
                </a:rPr>
                <a:t>Computing</a:t>
              </a:r>
            </a:p>
            <a:p>
              <a:pPr algn="ctr"/>
              <a:r>
                <a:rPr lang="en-US" sz="6600" b="1" dirty="0">
                  <a:solidFill>
                    <a:schemeClr val="accent1"/>
                  </a:solidFill>
                  <a:latin typeface="Arial" panose="020B0604020202020204" pitchFamily="34" charset="0"/>
                  <a:cs typeface="Arial" panose="020B0604020202020204" pitchFamily="34" charset="0"/>
                </a:rPr>
                <a:t>in the news</a:t>
              </a:r>
              <a:endParaRPr lang="en-US" sz="6600" dirty="0">
                <a:solidFill>
                  <a:schemeClr val="accent1"/>
                </a:solidFill>
              </a:endParaRPr>
            </a:p>
          </p:txBody>
        </p:sp>
      </p:gr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1+#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Line"/>
          <p:cNvSpPr/>
          <p:nvPr/>
        </p:nvSpPr>
        <p:spPr>
          <a:xfrm flipV="1">
            <a:off x="838200" y="1698541"/>
            <a:ext cx="18599964" cy="84"/>
          </a:xfrm>
          <a:prstGeom prst="line">
            <a:avLst/>
          </a:prstGeom>
          <a:ln w="12700">
            <a:solidFill>
              <a:srgbClr val="B8B8B8"/>
            </a:solidFill>
            <a:prstDash val="dash"/>
          </a:ln>
        </p:spPr>
        <p:txBody>
          <a:bodyPr lIns="0" tIns="0" rIns="0" bIns="0"/>
          <a:lstStyle/>
          <a:p>
            <a:pPr marL="0" marR="0" defTabSz="457200">
              <a:defRPr sz="1200">
                <a:uFillTx/>
                <a:latin typeface="Helvetica"/>
                <a:ea typeface="Helvetica"/>
                <a:cs typeface="Helvetica"/>
                <a:sym typeface="Helvetica"/>
              </a:defRPr>
            </a:pPr>
            <a:endParaRPr/>
          </a:p>
        </p:txBody>
      </p:sp>
      <p:sp>
        <p:nvSpPr>
          <p:cNvPr id="112" name="Line"/>
          <p:cNvSpPr/>
          <p:nvPr/>
        </p:nvSpPr>
        <p:spPr>
          <a:xfrm>
            <a:off x="838200" y="13039725"/>
            <a:ext cx="22734714" cy="3288"/>
          </a:xfrm>
          <a:prstGeom prst="line">
            <a:avLst/>
          </a:prstGeom>
          <a:ln w="12700">
            <a:solidFill>
              <a:srgbClr val="B8B8B8"/>
            </a:solidFill>
            <a:prstDash val="dash"/>
          </a:ln>
        </p:spPr>
        <p:txBody>
          <a:bodyPr lIns="0" tIns="0" rIns="0" bIns="0"/>
          <a:lstStyle/>
          <a:p>
            <a:pPr marL="0" marR="0" defTabSz="457200">
              <a:defRPr sz="1200">
                <a:uFillTx/>
                <a:latin typeface="Helvetica"/>
                <a:ea typeface="Helvetica"/>
                <a:cs typeface="Helvetica"/>
                <a:sym typeface="Helvetica"/>
              </a:defRPr>
            </a:pPr>
            <a:endParaRPr/>
          </a:p>
        </p:txBody>
      </p:sp>
      <p:sp>
        <p:nvSpPr>
          <p:cNvPr id="113" name="CS 10: The Beauty and Joy of Computing"/>
          <p:cNvSpPr txBox="1">
            <a:spLocks noGrp="1"/>
          </p:cNvSpPr>
          <p:nvPr>
            <p:ph type="title"/>
          </p:nvPr>
        </p:nvSpPr>
        <p:spPr>
          <a:prstGeom prst="rect">
            <a:avLst/>
          </a:prstGeom>
        </p:spPr>
        <p:txBody>
          <a:bodyPr/>
          <a:lstStyle/>
          <a:p>
            <a:r>
              <a:t>CS 10: The Beauty and Joy of Computing</a:t>
            </a:r>
          </a:p>
        </p:txBody>
      </p:sp>
      <p:sp>
        <p:nvSpPr>
          <p:cNvPr id="114" name="Designed for students without prior experience…"/>
          <p:cNvSpPr txBox="1">
            <a:spLocks noGrp="1"/>
          </p:cNvSpPr>
          <p:nvPr>
            <p:ph type="body" sz="half" idx="1"/>
          </p:nvPr>
        </p:nvSpPr>
        <p:spPr>
          <a:xfrm>
            <a:off x="838200" y="2451100"/>
            <a:ext cx="12369503" cy="9753600"/>
          </a:xfrm>
          <a:prstGeom prst="rect">
            <a:avLst/>
          </a:prstGeom>
        </p:spPr>
        <p:txBody>
          <a:bodyPr/>
          <a:lstStyle/>
          <a:p>
            <a:r>
              <a:rPr dirty="0"/>
              <a:t>Designed for students without prior experience</a:t>
            </a:r>
          </a:p>
          <a:p>
            <a:r>
              <a:rPr dirty="0"/>
              <a:t>A programming environment created by Berkeley, now used in courses around the world and online</a:t>
            </a:r>
          </a:p>
          <a:p>
            <a:r>
              <a:rPr dirty="0"/>
              <a:t>An introduction to fundamentals (&amp; Python) </a:t>
            </a:r>
            <a:br>
              <a:rPr dirty="0"/>
            </a:br>
            <a:r>
              <a:rPr dirty="0"/>
              <a:t>that sets students up for success in CS 61A</a:t>
            </a:r>
          </a:p>
          <a:p>
            <a:r>
              <a:rPr lang="en-US" dirty="0"/>
              <a:t>Spring 2019</a:t>
            </a:r>
            <a:r>
              <a:rPr dirty="0"/>
              <a:t>: </a:t>
            </a:r>
            <a:r>
              <a:rPr dirty="0">
                <a:solidFill>
                  <a:srgbClr val="FF0000"/>
                </a:solidFill>
              </a:rPr>
              <a:t>Dan Garcia</a:t>
            </a:r>
          </a:p>
          <a:p>
            <a:r>
              <a:rPr lang="en-US" dirty="0"/>
              <a:t>100+</a:t>
            </a:r>
            <a:r>
              <a:rPr dirty="0"/>
              <a:t> seats available</a:t>
            </a:r>
          </a:p>
          <a:p>
            <a:r>
              <a:rPr dirty="0"/>
              <a:t>More info: </a:t>
            </a:r>
            <a:r>
              <a:rPr u="sng" dirty="0">
                <a:hlinkClick r:id="rId2"/>
              </a:rPr>
              <a:t>http://cs10.org/</a:t>
            </a:r>
            <a:endParaRPr lang="en-US" u="sng" dirty="0"/>
          </a:p>
          <a:p>
            <a:r>
              <a:rPr lang="en-US" b="1" dirty="0"/>
              <a:t>If you have no experience, we STRONGLY encourage you to enroll in both classes, then after the first exams for each classes on 2/11, decide which one you want and drop the other one.</a:t>
            </a:r>
            <a:endParaRPr lang="en-US" b="1" u="sng" dirty="0">
              <a:hlinkClick r:id="rId3"/>
            </a:endParaRPr>
          </a:p>
        </p:txBody>
      </p:sp>
      <p:sp>
        <p:nvSpPr>
          <p:cNvPr id="115" name="Slide Number"/>
          <p:cNvSpPr txBox="1">
            <a:spLocks noGrp="1"/>
          </p:cNvSpPr>
          <p:nvPr>
            <p:ph type="sldNum" sz="quarter" idx="2"/>
          </p:nvPr>
        </p:nvSpPr>
        <p:spPr>
          <a:xfrm>
            <a:off x="23414566" y="13096875"/>
            <a:ext cx="127001" cy="22195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10</a:t>
            </a:fld>
            <a:endParaRPr/>
          </a:p>
        </p:txBody>
      </p:sp>
      <p:pic>
        <p:nvPicPr>
          <p:cNvPr id="116" name="Image" descr="Image"/>
          <p:cNvPicPr>
            <a:picLocks noChangeAspect="1"/>
          </p:cNvPicPr>
          <p:nvPr/>
        </p:nvPicPr>
        <p:blipFill>
          <a:blip r:embed="rId4">
            <a:extLst/>
          </a:blip>
          <a:stretch>
            <a:fillRect/>
          </a:stretch>
        </p:blipFill>
        <p:spPr>
          <a:xfrm>
            <a:off x="19742078" y="2778125"/>
            <a:ext cx="3350887" cy="3919905"/>
          </a:xfrm>
          <a:prstGeom prst="rect">
            <a:avLst/>
          </a:prstGeom>
          <a:ln w="12700"/>
        </p:spPr>
      </p:pic>
      <p:pic>
        <p:nvPicPr>
          <p:cNvPr id="117" name="Screen Shot 2015-08-25 at 12.04.53 AM.png" descr="Screen Shot 2015-08-25 at 12.04.53 AM.png"/>
          <p:cNvPicPr>
            <a:picLocks noChangeAspect="1"/>
          </p:cNvPicPr>
          <p:nvPr/>
        </p:nvPicPr>
        <p:blipFill>
          <a:blip r:embed="rId5">
            <a:extLst/>
          </a:blip>
          <a:stretch>
            <a:fillRect/>
          </a:stretch>
        </p:blipFill>
        <p:spPr>
          <a:xfrm>
            <a:off x="14191789" y="2525514"/>
            <a:ext cx="3475365" cy="4054592"/>
          </a:xfrm>
          <a:prstGeom prst="rect">
            <a:avLst/>
          </a:prstGeom>
          <a:ln w="12700"/>
        </p:spPr>
      </p:pic>
      <p:pic>
        <p:nvPicPr>
          <p:cNvPr id="118" name="Image" descr="Image"/>
          <p:cNvPicPr>
            <a:picLocks noChangeAspect="1"/>
          </p:cNvPicPr>
          <p:nvPr/>
        </p:nvPicPr>
        <p:blipFill>
          <a:blip r:embed="rId6">
            <a:extLst/>
          </a:blip>
          <a:stretch>
            <a:fillRect/>
          </a:stretch>
        </p:blipFill>
        <p:spPr>
          <a:xfrm>
            <a:off x="13335000" y="7099300"/>
            <a:ext cx="5535212" cy="5414881"/>
          </a:xfrm>
          <a:prstGeom prst="rect">
            <a:avLst/>
          </a:prstGeom>
          <a:ln w="12700"/>
        </p:spPr>
      </p:pic>
      <p:pic>
        <p:nvPicPr>
          <p:cNvPr id="119" name="Image" descr="Image"/>
          <p:cNvPicPr>
            <a:picLocks noChangeAspect="1"/>
          </p:cNvPicPr>
          <p:nvPr/>
        </p:nvPicPr>
        <p:blipFill>
          <a:blip r:embed="rId7">
            <a:extLst/>
          </a:blip>
          <a:stretch>
            <a:fillRect/>
          </a:stretch>
        </p:blipFill>
        <p:spPr>
          <a:xfrm>
            <a:off x="19215458" y="7779444"/>
            <a:ext cx="4404126" cy="4054593"/>
          </a:xfrm>
          <a:prstGeom prst="rect">
            <a:avLst/>
          </a:prstGeom>
          <a:ln w="12700"/>
        </p:spPr>
      </p:pic>
    </p:spTree>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Line"/>
          <p:cNvSpPr/>
          <p:nvPr/>
        </p:nvSpPr>
        <p:spPr>
          <a:xfrm flipV="1">
            <a:off x="838200" y="1698541"/>
            <a:ext cx="18599964" cy="84"/>
          </a:xfrm>
          <a:prstGeom prst="line">
            <a:avLst/>
          </a:prstGeom>
          <a:ln w="12700">
            <a:solidFill>
              <a:srgbClr val="B8B8B8"/>
            </a:solidFill>
            <a:prstDash val="dash"/>
          </a:ln>
        </p:spPr>
        <p:txBody>
          <a:bodyPr lIns="0" tIns="0" rIns="0" bIns="0"/>
          <a:lstStyle/>
          <a:p>
            <a:pPr marL="0" marR="0" defTabSz="457200">
              <a:defRPr sz="1200">
                <a:uFillTx/>
                <a:latin typeface="Helvetica"/>
                <a:ea typeface="Helvetica"/>
                <a:cs typeface="Helvetica"/>
                <a:sym typeface="Helvetica"/>
              </a:defRPr>
            </a:pPr>
            <a:endParaRPr/>
          </a:p>
        </p:txBody>
      </p:sp>
      <p:sp>
        <p:nvSpPr>
          <p:cNvPr id="122" name="Line"/>
          <p:cNvSpPr/>
          <p:nvPr/>
        </p:nvSpPr>
        <p:spPr>
          <a:xfrm>
            <a:off x="838200" y="13039725"/>
            <a:ext cx="22734714" cy="3288"/>
          </a:xfrm>
          <a:prstGeom prst="line">
            <a:avLst/>
          </a:prstGeom>
          <a:ln w="12700">
            <a:solidFill>
              <a:srgbClr val="B8B8B8"/>
            </a:solidFill>
            <a:prstDash val="dash"/>
          </a:ln>
        </p:spPr>
        <p:txBody>
          <a:bodyPr lIns="0" tIns="0" rIns="0" bIns="0"/>
          <a:lstStyle/>
          <a:p>
            <a:pPr marL="0" marR="0" defTabSz="457200">
              <a:defRPr sz="1200">
                <a:uFillTx/>
                <a:latin typeface="Helvetica"/>
                <a:ea typeface="Helvetica"/>
                <a:cs typeface="Helvetica"/>
                <a:sym typeface="Helvetica"/>
              </a:defRPr>
            </a:pPr>
            <a:endParaRPr/>
          </a:p>
        </p:txBody>
      </p:sp>
      <p:sp>
        <p:nvSpPr>
          <p:cNvPr id="123" name="Data Science 8: Foundations of Data Science"/>
          <p:cNvSpPr txBox="1">
            <a:spLocks noGrp="1"/>
          </p:cNvSpPr>
          <p:nvPr>
            <p:ph type="title"/>
          </p:nvPr>
        </p:nvSpPr>
        <p:spPr>
          <a:prstGeom prst="rect">
            <a:avLst/>
          </a:prstGeom>
        </p:spPr>
        <p:txBody>
          <a:bodyPr/>
          <a:lstStyle/>
          <a:p>
            <a:r>
              <a:t>Data Science 8: Foundations of Data Science</a:t>
            </a:r>
          </a:p>
        </p:txBody>
      </p:sp>
      <p:sp>
        <p:nvSpPr>
          <p:cNvPr id="124" name="Fundamentals of computing, statistical inference, &amp; machine learning applied to real-world data sets…"/>
          <p:cNvSpPr txBox="1">
            <a:spLocks noGrp="1"/>
          </p:cNvSpPr>
          <p:nvPr>
            <p:ph type="body" sz="half" idx="1"/>
          </p:nvPr>
        </p:nvSpPr>
        <p:spPr>
          <a:xfrm>
            <a:off x="838200" y="2451100"/>
            <a:ext cx="11345863" cy="9670273"/>
          </a:xfrm>
          <a:prstGeom prst="rect">
            <a:avLst/>
          </a:prstGeom>
        </p:spPr>
        <p:txBody>
          <a:bodyPr/>
          <a:lstStyle/>
          <a:p>
            <a:r>
              <a:rPr dirty="0"/>
              <a:t>Fundamentals of computing, statistical inference, &amp; machine learning applied to real-world data sets</a:t>
            </a:r>
          </a:p>
          <a:p>
            <a:r>
              <a:rPr dirty="0"/>
              <a:t>More statistics than computer science</a:t>
            </a:r>
          </a:p>
          <a:p>
            <a:r>
              <a:rPr dirty="0"/>
              <a:t>Great programming practice for CS 61A</a:t>
            </a:r>
          </a:p>
          <a:p>
            <a:r>
              <a:rPr dirty="0"/>
              <a:t>Listed as CS C8</a:t>
            </a:r>
          </a:p>
          <a:p>
            <a:r>
              <a:rPr dirty="0"/>
              <a:t>1</a:t>
            </a:r>
            <a:r>
              <a:rPr lang="en-US" dirty="0"/>
              <a:t>47</a:t>
            </a:r>
            <a:r>
              <a:rPr dirty="0"/>
              <a:t>+ person waitlist</a:t>
            </a:r>
          </a:p>
          <a:p>
            <a:r>
              <a:rPr dirty="0"/>
              <a:t>More info: </a:t>
            </a:r>
            <a:r>
              <a:rPr u="sng" dirty="0"/>
              <a:t>http://data8.org/</a:t>
            </a:r>
            <a:endParaRPr u="sng" dirty="0">
              <a:hlinkClick r:id="rId2"/>
            </a:endParaRPr>
          </a:p>
        </p:txBody>
      </p:sp>
      <p:sp>
        <p:nvSpPr>
          <p:cNvPr id="125"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11</a:t>
            </a:fld>
            <a:endParaRPr/>
          </a:p>
        </p:txBody>
      </p:sp>
      <p:pic>
        <p:nvPicPr>
          <p:cNvPr id="126" name="Screen Shot 2015-08-25 at 12.21.21 AM.png" descr="Screen Shot 2015-08-25 at 12.21.21 AM.png"/>
          <p:cNvPicPr>
            <a:picLocks noChangeAspect="1"/>
          </p:cNvPicPr>
          <p:nvPr/>
        </p:nvPicPr>
        <p:blipFill>
          <a:blip r:embed="rId3">
            <a:extLst/>
          </a:blip>
          <a:stretch>
            <a:fillRect/>
          </a:stretch>
        </p:blipFill>
        <p:spPr>
          <a:xfrm>
            <a:off x="12830472" y="2616977"/>
            <a:ext cx="10512091" cy="9504396"/>
          </a:xfrm>
          <a:prstGeom prst="rect">
            <a:avLst/>
          </a:prstGeom>
          <a:ln w="12700"/>
        </p:spPr>
      </p:pic>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 name="Course Policies"/>
          <p:cNvSpPr txBox="1">
            <a:spLocks noGrp="1"/>
          </p:cNvSpPr>
          <p:nvPr>
            <p:ph type="title"/>
          </p:nvPr>
        </p:nvSpPr>
        <p:spPr>
          <a:prstGeom prst="rect">
            <a:avLst/>
          </a:prstGeom>
        </p:spPr>
        <p:txBody>
          <a:bodyPr/>
          <a:lstStyle/>
          <a:p>
            <a:r>
              <a:t>Course Policies</a:t>
            </a:r>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 name="Line"/>
          <p:cNvSpPr/>
          <p:nvPr/>
        </p:nvSpPr>
        <p:spPr>
          <a:xfrm flipV="1">
            <a:off x="838200" y="1698541"/>
            <a:ext cx="18599964" cy="84"/>
          </a:xfrm>
          <a:prstGeom prst="line">
            <a:avLst/>
          </a:prstGeom>
          <a:ln w="12700">
            <a:solidFill>
              <a:srgbClr val="B8B8B8"/>
            </a:solidFill>
            <a:prstDash val="dash"/>
          </a:ln>
        </p:spPr>
        <p:txBody>
          <a:bodyPr lIns="0" tIns="0" rIns="0" bIns="0"/>
          <a:lstStyle/>
          <a:p>
            <a:pPr marL="0" marR="0" defTabSz="457200">
              <a:defRPr sz="1200">
                <a:uFillTx/>
                <a:latin typeface="Helvetica"/>
                <a:ea typeface="Helvetica"/>
                <a:cs typeface="Helvetica"/>
                <a:sym typeface="Helvetica"/>
              </a:defRPr>
            </a:pPr>
            <a:endParaRPr/>
          </a:p>
        </p:txBody>
      </p:sp>
      <p:sp>
        <p:nvSpPr>
          <p:cNvPr id="131" name="Line"/>
          <p:cNvSpPr/>
          <p:nvPr/>
        </p:nvSpPr>
        <p:spPr>
          <a:xfrm>
            <a:off x="838200" y="13039725"/>
            <a:ext cx="22734714" cy="3288"/>
          </a:xfrm>
          <a:prstGeom prst="line">
            <a:avLst/>
          </a:prstGeom>
          <a:ln w="12700">
            <a:solidFill>
              <a:srgbClr val="B8B8B8"/>
            </a:solidFill>
            <a:prstDash val="dash"/>
          </a:ln>
        </p:spPr>
        <p:txBody>
          <a:bodyPr lIns="0" tIns="0" rIns="0" bIns="0"/>
          <a:lstStyle/>
          <a:p>
            <a:pPr marL="0" marR="0" defTabSz="457200">
              <a:defRPr sz="1200">
                <a:uFillTx/>
                <a:latin typeface="Helvetica"/>
                <a:ea typeface="Helvetica"/>
                <a:cs typeface="Helvetica"/>
                <a:sym typeface="Helvetica"/>
              </a:defRPr>
            </a:pPr>
            <a:endParaRPr/>
          </a:p>
        </p:txBody>
      </p:sp>
      <p:sp>
        <p:nvSpPr>
          <p:cNvPr id="132" name="Course Policies"/>
          <p:cNvSpPr txBox="1">
            <a:spLocks noGrp="1"/>
          </p:cNvSpPr>
          <p:nvPr>
            <p:ph type="title"/>
          </p:nvPr>
        </p:nvSpPr>
        <p:spPr>
          <a:prstGeom prst="rect">
            <a:avLst/>
          </a:prstGeom>
        </p:spPr>
        <p:txBody>
          <a:bodyPr/>
          <a:lstStyle/>
          <a:p>
            <a:r>
              <a:t>Course Policies</a:t>
            </a:r>
          </a:p>
        </p:txBody>
      </p:sp>
      <p:sp>
        <p:nvSpPr>
          <p:cNvPr id="133"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13</a:t>
            </a:fld>
            <a:endParaRPr/>
          </a:p>
        </p:txBody>
      </p:sp>
      <p:sp>
        <p:nvSpPr>
          <p:cNvPr id="134" name="Learning"/>
          <p:cNvSpPr txBox="1"/>
          <p:nvPr/>
        </p:nvSpPr>
        <p:spPr>
          <a:xfrm>
            <a:off x="9647475" y="3219450"/>
            <a:ext cx="5089050" cy="1282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ctr">
              <a:defRPr sz="8000"/>
            </a:lvl1pPr>
          </a:lstStyle>
          <a:p>
            <a:r>
              <a:t>Learning</a:t>
            </a:r>
          </a:p>
        </p:txBody>
      </p:sp>
      <p:sp>
        <p:nvSpPr>
          <p:cNvPr id="135" name="Course Staff"/>
          <p:cNvSpPr txBox="1"/>
          <p:nvPr/>
        </p:nvSpPr>
        <p:spPr>
          <a:xfrm>
            <a:off x="8424108" y="8096250"/>
            <a:ext cx="7535784" cy="1282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ctr">
              <a:defRPr sz="8000"/>
            </a:lvl1pPr>
          </a:lstStyle>
          <a:p>
            <a:r>
              <a:t>Course Staff</a:t>
            </a:r>
          </a:p>
        </p:txBody>
      </p:sp>
      <p:sp>
        <p:nvSpPr>
          <p:cNvPr id="136" name="Details...…"/>
          <p:cNvSpPr txBox="1"/>
          <p:nvPr/>
        </p:nvSpPr>
        <p:spPr>
          <a:xfrm>
            <a:off x="7690088" y="10688637"/>
            <a:ext cx="9003824" cy="1549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ctr"/>
            <a:r>
              <a:rPr dirty="0"/>
              <a:t>Details...</a:t>
            </a:r>
          </a:p>
          <a:p>
            <a:pPr algn="ctr"/>
            <a:endParaRPr dirty="0"/>
          </a:p>
          <a:p>
            <a:pPr algn="ctr"/>
            <a:r>
              <a:rPr u="sng" dirty="0">
                <a:hlinkClick r:id="rId2"/>
              </a:rPr>
              <a:t>http://cs61a.org/articles/about.html</a:t>
            </a:r>
          </a:p>
        </p:txBody>
      </p:sp>
      <p:sp>
        <p:nvSpPr>
          <p:cNvPr id="137" name="Community"/>
          <p:cNvSpPr txBox="1"/>
          <p:nvPr/>
        </p:nvSpPr>
        <p:spPr>
          <a:xfrm>
            <a:off x="9341633" y="5657850"/>
            <a:ext cx="5700734" cy="1282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ctr">
              <a:defRPr sz="8000"/>
            </a:lvl1pPr>
          </a:lstStyle>
          <a:p>
            <a:r>
              <a:t>Community</a:t>
            </a:r>
          </a:p>
        </p:txBody>
      </p:sp>
      <p:sp>
        <p:nvSpPr>
          <p:cNvPr id="10" name="Rectangle 9">
            <a:extLst>
              <a:ext uri="{FF2B5EF4-FFF2-40B4-BE49-F238E27FC236}">
                <a16:creationId xmlns:a16="http://schemas.microsoft.com/office/drawing/2014/main" id="{1C090EF5-ECD4-9A47-9A0D-F449DB604F73}"/>
              </a:ext>
            </a:extLst>
          </p:cNvPr>
          <p:cNvSpPr/>
          <p:nvPr/>
        </p:nvSpPr>
        <p:spPr>
          <a:xfrm>
            <a:off x="1470813" y="1902898"/>
            <a:ext cx="5346977" cy="1862048"/>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11500" b="1" dirty="0">
                <a:ln/>
                <a:solidFill>
                  <a:srgbClr val="FF0000"/>
                </a:solidFill>
                <a:latin typeface="+mj-lt"/>
              </a:rPr>
              <a:t>Uncool</a:t>
            </a:r>
          </a:p>
        </p:txBody>
      </p:sp>
      <p:sp>
        <p:nvSpPr>
          <p:cNvPr id="11" name="Rectangle 10">
            <a:extLst>
              <a:ext uri="{FF2B5EF4-FFF2-40B4-BE49-F238E27FC236}">
                <a16:creationId xmlns:a16="http://schemas.microsoft.com/office/drawing/2014/main" id="{11A1433C-45F4-0149-9F7C-ADC3C6FC60B7}"/>
              </a:ext>
            </a:extLst>
          </p:cNvPr>
          <p:cNvSpPr/>
          <p:nvPr/>
        </p:nvSpPr>
        <p:spPr>
          <a:xfrm>
            <a:off x="18905127" y="1902898"/>
            <a:ext cx="3625351" cy="1862048"/>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11500" b="1" dirty="0">
                <a:ln/>
                <a:solidFill>
                  <a:schemeClr val="accent1"/>
                </a:solidFill>
                <a:latin typeface="+mj-lt"/>
              </a:rPr>
              <a:t>Cool</a:t>
            </a:r>
          </a:p>
        </p:txBody>
      </p:sp>
      <p:sp>
        <p:nvSpPr>
          <p:cNvPr id="12" name="Discuss everything with each other; learn from your fellow students!…">
            <a:extLst>
              <a:ext uri="{FF2B5EF4-FFF2-40B4-BE49-F238E27FC236}">
                <a16:creationId xmlns:a16="http://schemas.microsoft.com/office/drawing/2014/main" id="{F44EE426-FCF8-2248-B171-32E1EDC066C2}"/>
              </a:ext>
            </a:extLst>
          </p:cNvPr>
          <p:cNvSpPr txBox="1">
            <a:spLocks noGrp="1"/>
          </p:cNvSpPr>
          <p:nvPr>
            <p:ph type="body" idx="1"/>
          </p:nvPr>
        </p:nvSpPr>
        <p:spPr>
          <a:xfrm>
            <a:off x="833966" y="2833922"/>
            <a:ext cx="9003825" cy="9183537"/>
          </a:xfrm>
          <a:prstGeom prst="rect">
            <a:avLst/>
          </a:prstGeom>
        </p:spPr>
        <p:txBody>
          <a:bodyPr/>
          <a:lstStyle/>
          <a:p>
            <a:endParaRPr lang="en-US" b="1" dirty="0"/>
          </a:p>
          <a:p>
            <a:pPr marL="538480" indent="-457200">
              <a:buFont typeface="Arial" panose="020B0604020202020204" pitchFamily="34" charset="0"/>
              <a:buChar char="•"/>
            </a:pPr>
            <a:r>
              <a:rPr lang="en-US" dirty="0"/>
              <a:t>You don’t know that?</a:t>
            </a:r>
            <a:br>
              <a:rPr lang="en-US" dirty="0"/>
            </a:br>
            <a:r>
              <a:rPr lang="en-US" dirty="0"/>
              <a:t>Sheesh! (rolls eyes)</a:t>
            </a:r>
          </a:p>
          <a:p>
            <a:pPr marL="538480" indent="-457200">
              <a:buFont typeface="Arial" panose="020B0604020202020204" pitchFamily="34" charset="0"/>
              <a:buChar char="•"/>
            </a:pPr>
            <a:r>
              <a:rPr lang="en-US" dirty="0"/>
              <a:t>Elitism</a:t>
            </a:r>
          </a:p>
          <a:p>
            <a:pPr marL="538480" indent="-457200">
              <a:buFont typeface="Arial" panose="020B0604020202020204" pitchFamily="34" charset="0"/>
              <a:buChar char="•"/>
            </a:pPr>
            <a:r>
              <a:rPr lang="en-US" dirty="0"/>
              <a:t>“Me first” attitude</a:t>
            </a:r>
          </a:p>
          <a:p>
            <a:pPr marL="538480" indent="-457200">
              <a:buFont typeface="Arial" panose="020B0604020202020204" pitchFamily="34" charset="0"/>
              <a:buChar char="•"/>
            </a:pPr>
            <a:r>
              <a:rPr lang="en-US" dirty="0"/>
              <a:t>Making students feel</a:t>
            </a:r>
            <a:br>
              <a:rPr lang="en-US" dirty="0"/>
            </a:br>
            <a:r>
              <a:rPr lang="en-US" dirty="0"/>
              <a:t>unwelcome</a:t>
            </a:r>
          </a:p>
          <a:p>
            <a:pPr marL="595630" indent="-514350">
              <a:buFont typeface="Arial" panose="020B0604020202020204" pitchFamily="34" charset="0"/>
              <a:buChar char="•"/>
            </a:pPr>
            <a:endParaRPr lang="en-US" dirty="0"/>
          </a:p>
          <a:p>
            <a:pPr lvl="1"/>
            <a:endParaRPr dirty="0"/>
          </a:p>
        </p:txBody>
      </p:sp>
      <p:sp>
        <p:nvSpPr>
          <p:cNvPr id="13" name="Discuss everything with each other; learn from your fellow students!…">
            <a:extLst>
              <a:ext uri="{FF2B5EF4-FFF2-40B4-BE49-F238E27FC236}">
                <a16:creationId xmlns:a16="http://schemas.microsoft.com/office/drawing/2014/main" id="{A031A20B-6FF0-4841-AA03-4E98C0400452}"/>
              </a:ext>
            </a:extLst>
          </p:cNvPr>
          <p:cNvSpPr txBox="1">
            <a:spLocks/>
          </p:cNvSpPr>
          <p:nvPr/>
        </p:nvSpPr>
        <p:spPr>
          <a:xfrm>
            <a:off x="17087850" y="2833922"/>
            <a:ext cx="7066016" cy="918353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lstStyle>
            <a:lvl1pPr marL="81280" marR="81280" indent="0" algn="l" defTabSz="1816100" latinLnBrk="0">
              <a:lnSpc>
                <a:spcPct val="100000"/>
              </a:lnSpc>
              <a:spcBef>
                <a:spcPts val="4600"/>
              </a:spcBef>
              <a:spcAft>
                <a:spcPts val="0"/>
              </a:spcAft>
              <a:buClrTx/>
              <a:buSzTx/>
              <a:buFontTx/>
              <a:buNone/>
              <a:tabLst/>
              <a:defRPr sz="3200" b="0" i="0" u="none" strike="noStrike" cap="none" spc="0" baseline="0">
                <a:ln>
                  <a:noFill/>
                </a:ln>
                <a:solidFill>
                  <a:srgbClr val="000000"/>
                </a:solidFill>
                <a:uFill>
                  <a:solidFill>
                    <a:srgbClr val="000000"/>
                  </a:solidFill>
                </a:uFill>
                <a:latin typeface="Menlo"/>
                <a:ea typeface="Menlo"/>
                <a:cs typeface="Menlo"/>
                <a:sym typeface="Menlo"/>
              </a:defRPr>
            </a:lvl1pPr>
            <a:lvl2pPr marL="270827" marR="81280" indent="-228600" algn="l" defTabSz="1816100" latinLnBrk="0">
              <a:lnSpc>
                <a:spcPct val="100000"/>
              </a:lnSpc>
              <a:spcBef>
                <a:spcPts val="2000"/>
              </a:spcBef>
              <a:spcAft>
                <a:spcPts val="0"/>
              </a:spcAft>
              <a:buClr>
                <a:srgbClr val="909090"/>
              </a:buClr>
              <a:buSzPct val="100000"/>
              <a:buFont typeface="Arial"/>
              <a:buChar char="•"/>
              <a:tabLst/>
              <a:defRPr sz="3200" b="0" i="0" u="none" strike="noStrike" cap="none" spc="0" baseline="0">
                <a:ln>
                  <a:noFill/>
                </a:ln>
                <a:solidFill>
                  <a:srgbClr val="000000"/>
                </a:solidFill>
                <a:uFill>
                  <a:solidFill>
                    <a:srgbClr val="000000"/>
                  </a:solidFill>
                </a:uFill>
                <a:latin typeface="Menlo"/>
                <a:ea typeface="Menlo"/>
                <a:cs typeface="Menlo"/>
                <a:sym typeface="Menlo"/>
              </a:defRPr>
            </a:lvl2pPr>
            <a:lvl3pPr marL="728027" marR="81280" indent="-227012" algn="l" defTabSz="1816100" latinLnBrk="0">
              <a:lnSpc>
                <a:spcPct val="100000"/>
              </a:lnSpc>
              <a:spcBef>
                <a:spcPts val="1400"/>
              </a:spcBef>
              <a:spcAft>
                <a:spcPts val="0"/>
              </a:spcAft>
              <a:buClr>
                <a:srgbClr val="B8B8B8"/>
              </a:buClr>
              <a:buSzPct val="90000"/>
              <a:buFontTx/>
              <a:buChar char=""/>
              <a:tabLst/>
              <a:defRPr sz="3200" b="0" i="0" u="none" strike="noStrike" cap="none" spc="0" baseline="0">
                <a:ln>
                  <a:noFill/>
                </a:ln>
                <a:solidFill>
                  <a:srgbClr val="000000"/>
                </a:solidFill>
                <a:uFill>
                  <a:solidFill>
                    <a:srgbClr val="000000"/>
                  </a:solidFill>
                </a:uFill>
                <a:latin typeface="Menlo"/>
                <a:ea typeface="Menlo"/>
                <a:cs typeface="Menlo"/>
                <a:sym typeface="Menlo"/>
              </a:defRPr>
            </a:lvl3pPr>
            <a:lvl4pPr marL="1123314" marR="81280" indent="-168275" algn="l" defTabSz="1816100" latinLnBrk="0">
              <a:lnSpc>
                <a:spcPct val="100000"/>
              </a:lnSpc>
              <a:spcBef>
                <a:spcPts val="800"/>
              </a:spcBef>
              <a:spcAft>
                <a:spcPts val="0"/>
              </a:spcAft>
              <a:buClr>
                <a:srgbClr val="909090"/>
              </a:buClr>
              <a:buSzPct val="100000"/>
              <a:buFont typeface="Arial"/>
              <a:buChar char="•"/>
              <a:tabLst/>
              <a:defRPr sz="3200" b="0" i="0" u="none" strike="noStrike" cap="none" spc="0" baseline="0">
                <a:ln>
                  <a:noFill/>
                </a:ln>
                <a:solidFill>
                  <a:srgbClr val="000000"/>
                </a:solidFill>
                <a:uFill>
                  <a:solidFill>
                    <a:srgbClr val="000000"/>
                  </a:solidFill>
                </a:uFill>
                <a:latin typeface="Menlo"/>
                <a:ea typeface="Menlo"/>
                <a:cs typeface="Menlo"/>
                <a:sym typeface="Menlo"/>
              </a:defRPr>
            </a:lvl4pPr>
            <a:lvl5pPr marL="1531302" marR="81280" indent="-177800" algn="l" defTabSz="1816100" latinLnBrk="0">
              <a:lnSpc>
                <a:spcPct val="100000"/>
              </a:lnSpc>
              <a:spcBef>
                <a:spcPts val="700"/>
              </a:spcBef>
              <a:spcAft>
                <a:spcPts val="0"/>
              </a:spcAft>
              <a:buClr>
                <a:srgbClr val="B8B8B8"/>
              </a:buClr>
              <a:buSzPct val="90000"/>
              <a:buFontTx/>
              <a:buChar char=""/>
              <a:tabLst/>
              <a:defRPr sz="3200" b="0" i="0" u="none" strike="noStrike" cap="none" spc="0" baseline="0">
                <a:ln>
                  <a:noFill/>
                </a:ln>
                <a:solidFill>
                  <a:srgbClr val="000000"/>
                </a:solidFill>
                <a:uFill>
                  <a:solidFill>
                    <a:srgbClr val="000000"/>
                  </a:solidFill>
                </a:uFill>
                <a:latin typeface="Menlo"/>
                <a:ea typeface="Menlo"/>
                <a:cs typeface="Menlo"/>
                <a:sym typeface="Menlo"/>
              </a:defRPr>
            </a:lvl5pPr>
            <a:lvl6pPr marL="1612582" marR="81280" indent="-177800" algn="l" defTabSz="1816100" latinLnBrk="0">
              <a:lnSpc>
                <a:spcPct val="100000"/>
              </a:lnSpc>
              <a:spcBef>
                <a:spcPts val="4600"/>
              </a:spcBef>
              <a:spcAft>
                <a:spcPts val="0"/>
              </a:spcAft>
              <a:buClrTx/>
              <a:buSzPct val="90000"/>
              <a:buFontTx/>
              <a:buChar char="•"/>
              <a:tabLst/>
              <a:defRPr sz="3200" b="0" i="0" u="none" strike="noStrike" cap="none" spc="0" baseline="0">
                <a:ln>
                  <a:noFill/>
                </a:ln>
                <a:solidFill>
                  <a:srgbClr val="000000"/>
                </a:solidFill>
                <a:uFill>
                  <a:solidFill>
                    <a:srgbClr val="000000"/>
                  </a:solidFill>
                </a:uFill>
                <a:latin typeface="Menlo"/>
                <a:ea typeface="Menlo"/>
                <a:cs typeface="Menlo"/>
                <a:sym typeface="Menlo"/>
              </a:defRPr>
            </a:lvl6pPr>
            <a:lvl7pPr marL="1612582" marR="81280" indent="-177800" algn="l" defTabSz="1816100" latinLnBrk="0">
              <a:lnSpc>
                <a:spcPct val="100000"/>
              </a:lnSpc>
              <a:spcBef>
                <a:spcPts val="4600"/>
              </a:spcBef>
              <a:spcAft>
                <a:spcPts val="0"/>
              </a:spcAft>
              <a:buClrTx/>
              <a:buSzPct val="90000"/>
              <a:buFontTx/>
              <a:buChar char="•"/>
              <a:tabLst/>
              <a:defRPr sz="3200" b="0" i="0" u="none" strike="noStrike" cap="none" spc="0" baseline="0">
                <a:ln>
                  <a:noFill/>
                </a:ln>
                <a:solidFill>
                  <a:srgbClr val="000000"/>
                </a:solidFill>
                <a:uFill>
                  <a:solidFill>
                    <a:srgbClr val="000000"/>
                  </a:solidFill>
                </a:uFill>
                <a:latin typeface="Menlo"/>
                <a:ea typeface="Menlo"/>
                <a:cs typeface="Menlo"/>
                <a:sym typeface="Menlo"/>
              </a:defRPr>
            </a:lvl7pPr>
            <a:lvl8pPr marL="1612582" marR="81280" indent="-177800" algn="l" defTabSz="1816100" latinLnBrk="0">
              <a:lnSpc>
                <a:spcPct val="100000"/>
              </a:lnSpc>
              <a:spcBef>
                <a:spcPts val="4600"/>
              </a:spcBef>
              <a:spcAft>
                <a:spcPts val="0"/>
              </a:spcAft>
              <a:buClrTx/>
              <a:buSzPct val="90000"/>
              <a:buFontTx/>
              <a:buChar char="•"/>
              <a:tabLst/>
              <a:defRPr sz="3200" b="0" i="0" u="none" strike="noStrike" cap="none" spc="0" baseline="0">
                <a:ln>
                  <a:noFill/>
                </a:ln>
                <a:solidFill>
                  <a:srgbClr val="000000"/>
                </a:solidFill>
                <a:uFill>
                  <a:solidFill>
                    <a:srgbClr val="000000"/>
                  </a:solidFill>
                </a:uFill>
                <a:latin typeface="Menlo"/>
                <a:ea typeface="Menlo"/>
                <a:cs typeface="Menlo"/>
                <a:sym typeface="Menlo"/>
              </a:defRPr>
            </a:lvl8pPr>
            <a:lvl9pPr marL="1612582" marR="81280" indent="-177800" algn="l" defTabSz="1816100" latinLnBrk="0">
              <a:lnSpc>
                <a:spcPct val="100000"/>
              </a:lnSpc>
              <a:spcBef>
                <a:spcPts val="4600"/>
              </a:spcBef>
              <a:spcAft>
                <a:spcPts val="0"/>
              </a:spcAft>
              <a:buClrTx/>
              <a:buSzPct val="90000"/>
              <a:buFontTx/>
              <a:buChar char="•"/>
              <a:tabLst/>
              <a:defRPr sz="3200" b="0" i="0" u="none" strike="noStrike" cap="none" spc="0" baseline="0">
                <a:ln>
                  <a:noFill/>
                </a:ln>
                <a:solidFill>
                  <a:srgbClr val="000000"/>
                </a:solidFill>
                <a:uFill>
                  <a:solidFill>
                    <a:srgbClr val="000000"/>
                  </a:solidFill>
                </a:uFill>
                <a:latin typeface="Menlo"/>
                <a:ea typeface="Menlo"/>
                <a:cs typeface="Menlo"/>
                <a:sym typeface="Menlo"/>
              </a:defRPr>
            </a:lvl9pPr>
          </a:lstStyle>
          <a:p>
            <a:pPr hangingPunct="1"/>
            <a:endParaRPr lang="en-US" b="1" dirty="0"/>
          </a:p>
          <a:p>
            <a:pPr marL="538480" indent="-457200" hangingPunct="1">
              <a:buFont typeface="Arial" panose="020B0604020202020204" pitchFamily="34" charset="0"/>
              <a:buChar char="•"/>
            </a:pPr>
            <a:r>
              <a:rPr lang="en-US" dirty="0"/>
              <a:t>You having trouble?</a:t>
            </a:r>
            <a:br>
              <a:rPr lang="en-US" dirty="0"/>
            </a:br>
            <a:r>
              <a:rPr lang="en-US" dirty="0"/>
              <a:t>Here, let me help!</a:t>
            </a:r>
          </a:p>
          <a:p>
            <a:pPr marL="538480" indent="-457200" hangingPunct="1">
              <a:buFont typeface="Arial" panose="020B0604020202020204" pitchFamily="34" charset="0"/>
              <a:buChar char="•"/>
            </a:pPr>
            <a:r>
              <a:rPr lang="en-US" dirty="0"/>
              <a:t>Supporting each other</a:t>
            </a:r>
          </a:p>
          <a:p>
            <a:pPr marL="538480" indent="-457200" hangingPunct="1">
              <a:buFont typeface="Arial" panose="020B0604020202020204" pitchFamily="34" charset="0"/>
              <a:buChar char="•"/>
            </a:pPr>
            <a:r>
              <a:rPr lang="en-US" dirty="0"/>
              <a:t>“We together” attitude</a:t>
            </a:r>
          </a:p>
          <a:p>
            <a:pPr marL="538480" indent="-457200" hangingPunct="1">
              <a:buFont typeface="Arial" panose="020B0604020202020204" pitchFamily="34" charset="0"/>
              <a:buChar char="•"/>
            </a:pPr>
            <a:r>
              <a:rPr lang="en-US" dirty="0"/>
              <a:t>Making students feel</a:t>
            </a:r>
            <a:br>
              <a:rPr lang="en-US" dirty="0"/>
            </a:br>
            <a:r>
              <a:rPr lang="en-US" dirty="0"/>
              <a:t>welcome. We are a CS61A family!</a:t>
            </a:r>
          </a:p>
          <a:p>
            <a:pPr marL="595630" indent="-514350" hangingPunct="1">
              <a:buFont typeface="Arial" panose="020B0604020202020204" pitchFamily="34" charset="0"/>
              <a:buChar char="•"/>
            </a:pPr>
            <a:endParaRPr lang="en-US" dirty="0"/>
          </a:p>
          <a:p>
            <a:pPr lvl="1" hangingPunct="1"/>
            <a:endParaRPr lang="en-US" dirty="0"/>
          </a:p>
        </p:txBody>
      </p:sp>
    </p:spTree>
  </p:cSld>
  <p:clrMapOvr>
    <a:masterClrMapping/>
  </p:clrMapOvr>
  <p:transition/>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3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13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3" nodeType="clickEffect">
                                  <p:stCondLst>
                                    <p:cond delay="0"/>
                                  </p:stCondLst>
                                  <p:iterate>
                                    <p:tmAbs val="0"/>
                                  </p:iterate>
                                  <p:childTnLst>
                                    <p:set>
                                      <p:cBhvr>
                                        <p:cTn id="14" fill="hold"/>
                                        <p:tgtEl>
                                          <p:spTgt spid="13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4" nodeType="clickEffect">
                                  <p:stCondLst>
                                    <p:cond delay="0"/>
                                  </p:stCondLst>
                                  <p:iterate>
                                    <p:tmAbs val="0"/>
                                  </p:iterate>
                                  <p:childTnLst>
                                    <p:set>
                                      <p:cBhvr>
                                        <p:cTn id="18" fill="hold"/>
                                        <p:tgtEl>
                                          <p:spTgt spid="13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
                                            <p:bg/>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2">
                                            <p:txEl>
                                              <p:pRg st="3" end="3"/>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3">
                                            <p:bg/>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4" grpId="1" animBg="1" advAuto="0"/>
      <p:bldP spid="135" grpId="3" animBg="1" advAuto="0"/>
      <p:bldP spid="136" grpId="4" animBg="1" advAuto="0"/>
      <p:bldP spid="137" grpId="2" animBg="1" advAuto="0"/>
      <p:bldP spid="10" grpId="0"/>
      <p:bldP spid="11" grpId="0"/>
      <p:bldP spid="12" grpId="0" build="p" animBg="1"/>
      <p:bldP spid="13" grpId="0" build="p"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 name="Line"/>
          <p:cNvSpPr/>
          <p:nvPr/>
        </p:nvSpPr>
        <p:spPr>
          <a:xfrm flipV="1">
            <a:off x="838200" y="1698541"/>
            <a:ext cx="18599964" cy="84"/>
          </a:xfrm>
          <a:prstGeom prst="line">
            <a:avLst/>
          </a:prstGeom>
          <a:ln w="12700">
            <a:solidFill>
              <a:srgbClr val="B8B8B8"/>
            </a:solidFill>
            <a:prstDash val="dash"/>
          </a:ln>
        </p:spPr>
        <p:txBody>
          <a:bodyPr lIns="0" tIns="0" rIns="0" bIns="0"/>
          <a:lstStyle/>
          <a:p>
            <a:pPr marL="0" marR="0" defTabSz="457200">
              <a:defRPr sz="1200">
                <a:uFillTx/>
                <a:latin typeface="Helvetica"/>
                <a:ea typeface="Helvetica"/>
                <a:cs typeface="Helvetica"/>
                <a:sym typeface="Helvetica"/>
              </a:defRPr>
            </a:pPr>
            <a:endParaRPr/>
          </a:p>
        </p:txBody>
      </p:sp>
      <p:sp>
        <p:nvSpPr>
          <p:cNvPr id="140" name="Line"/>
          <p:cNvSpPr/>
          <p:nvPr/>
        </p:nvSpPr>
        <p:spPr>
          <a:xfrm>
            <a:off x="838200" y="13039725"/>
            <a:ext cx="22734714" cy="3288"/>
          </a:xfrm>
          <a:prstGeom prst="line">
            <a:avLst/>
          </a:prstGeom>
          <a:ln w="12700">
            <a:solidFill>
              <a:srgbClr val="B8B8B8"/>
            </a:solidFill>
            <a:prstDash val="dash"/>
          </a:ln>
        </p:spPr>
        <p:txBody>
          <a:bodyPr lIns="0" tIns="0" rIns="0" bIns="0"/>
          <a:lstStyle/>
          <a:p>
            <a:pPr marL="0" marR="0" defTabSz="457200">
              <a:defRPr sz="1200">
                <a:uFillTx/>
                <a:latin typeface="Helvetica"/>
                <a:ea typeface="Helvetica"/>
                <a:cs typeface="Helvetica"/>
                <a:sym typeface="Helvetica"/>
              </a:defRPr>
            </a:pPr>
            <a:endParaRPr/>
          </a:p>
        </p:txBody>
      </p:sp>
      <p:sp>
        <p:nvSpPr>
          <p:cNvPr id="141" name="Collaboration"/>
          <p:cNvSpPr txBox="1">
            <a:spLocks noGrp="1"/>
          </p:cNvSpPr>
          <p:nvPr>
            <p:ph type="title"/>
          </p:nvPr>
        </p:nvSpPr>
        <p:spPr>
          <a:prstGeom prst="rect">
            <a:avLst/>
          </a:prstGeom>
        </p:spPr>
        <p:txBody>
          <a:bodyPr/>
          <a:lstStyle/>
          <a:p>
            <a:r>
              <a:t>Collaboration</a:t>
            </a:r>
          </a:p>
        </p:txBody>
      </p:sp>
      <p:sp>
        <p:nvSpPr>
          <p:cNvPr id="142" name="Discuss everything with each other; learn from your fellow students!…"/>
          <p:cNvSpPr txBox="1">
            <a:spLocks noGrp="1"/>
          </p:cNvSpPr>
          <p:nvPr>
            <p:ph type="body" sz="half" idx="1"/>
          </p:nvPr>
        </p:nvSpPr>
        <p:spPr>
          <a:xfrm>
            <a:off x="1346200" y="3340100"/>
            <a:ext cx="22720300" cy="2965626"/>
          </a:xfrm>
          <a:prstGeom prst="rect">
            <a:avLst/>
          </a:prstGeom>
        </p:spPr>
        <p:txBody>
          <a:bodyPr/>
          <a:lstStyle/>
          <a:p>
            <a:pPr lvl="1"/>
            <a:r>
              <a:t>Discuss everything with each other; learn from your fellow students!</a:t>
            </a:r>
          </a:p>
          <a:p>
            <a:pPr lvl="1"/>
            <a:r>
              <a:t>Some projects can be completed with a partner </a:t>
            </a:r>
          </a:p>
          <a:p>
            <a:pPr lvl="1"/>
            <a:r>
              <a:t>Choose a partner from your discussion section</a:t>
            </a:r>
          </a:p>
        </p:txBody>
      </p:sp>
      <p:sp>
        <p:nvSpPr>
          <p:cNvPr id="143"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14</a:t>
            </a:fld>
            <a:endParaRPr/>
          </a:p>
        </p:txBody>
      </p:sp>
      <p:sp>
        <p:nvSpPr>
          <p:cNvPr id="144" name="One simple rule: Don’t share your code, except with your project partner…"/>
          <p:cNvSpPr txBox="1"/>
          <p:nvPr/>
        </p:nvSpPr>
        <p:spPr>
          <a:xfrm>
            <a:off x="1346200" y="7523250"/>
            <a:ext cx="21983700" cy="4292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lstStyle/>
          <a:p>
            <a:pPr marL="228600" lvl="1" indent="-228600">
              <a:spcBef>
                <a:spcPts val="2000"/>
              </a:spcBef>
              <a:buClr>
                <a:srgbClr val="909090"/>
              </a:buClr>
              <a:buSzPct val="100000"/>
              <a:buFont typeface="Arial"/>
              <a:buChar char="•"/>
            </a:pPr>
            <a:r>
              <a:t>One simple rule: Don’t share your code, except with your project partner</a:t>
            </a:r>
          </a:p>
          <a:p>
            <a:pPr marL="228600" lvl="1" indent="-228600">
              <a:spcBef>
                <a:spcPts val="2000"/>
              </a:spcBef>
              <a:buClr>
                <a:srgbClr val="909090"/>
              </a:buClr>
              <a:buSzPct val="100000"/>
              <a:buFont typeface="Arial"/>
              <a:buChar char="•"/>
            </a:pPr>
            <a:r>
              <a:t>Copying project solutions causes people to fail the course</a:t>
            </a:r>
          </a:p>
          <a:p>
            <a:pPr marL="228600" lvl="1" indent="-228600">
              <a:spcBef>
                <a:spcPts val="2000"/>
              </a:spcBef>
              <a:buClr>
                <a:srgbClr val="909090"/>
              </a:buClr>
              <a:buSzPct val="100000"/>
              <a:buFont typeface="Arial"/>
              <a:buChar char="•"/>
            </a:pPr>
            <a:r>
              <a:t>We really do catch people who violate the rules, because...</a:t>
            </a:r>
          </a:p>
          <a:p>
            <a:pPr marL="729615" lvl="3" indent="-228600">
              <a:spcBef>
                <a:spcPts val="2000"/>
              </a:spcBef>
              <a:buClr>
                <a:srgbClr val="909090"/>
              </a:buClr>
              <a:buSzPct val="100000"/>
              <a:buFont typeface="Arial"/>
              <a:buChar char="•"/>
            </a:pPr>
            <a:r>
              <a:t>We also know how to search the web for solutions</a:t>
            </a:r>
          </a:p>
          <a:p>
            <a:pPr marL="729615" lvl="3" indent="-228600">
              <a:spcBef>
                <a:spcPts val="2000"/>
              </a:spcBef>
              <a:buClr>
                <a:srgbClr val="909090"/>
              </a:buClr>
              <a:buSzPct val="100000"/>
              <a:buFont typeface="Arial"/>
              <a:buChar char="•"/>
            </a:pPr>
            <a:r>
              <a:t>We use computers to check your work</a:t>
            </a:r>
          </a:p>
        </p:txBody>
      </p:sp>
      <p:sp>
        <p:nvSpPr>
          <p:cNvPr id="145" name="The limits of collaboration"/>
          <p:cNvSpPr txBox="1"/>
          <p:nvPr/>
        </p:nvSpPr>
        <p:spPr>
          <a:xfrm>
            <a:off x="948530" y="6469150"/>
            <a:ext cx="21983701" cy="1041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a:spcBef>
                <a:spcPts val="2000"/>
              </a:spcBef>
              <a:buClr>
                <a:srgbClr val="909090"/>
              </a:buClr>
              <a:buFont typeface="Arial"/>
              <a:defRPr b="1"/>
            </a:lvl1pPr>
          </a:lstStyle>
          <a:p>
            <a:r>
              <a:t>The limits of collaboration</a:t>
            </a:r>
          </a:p>
        </p:txBody>
      </p:sp>
      <p:sp>
        <p:nvSpPr>
          <p:cNvPr id="146" name="Asking questions is highly encouraged"/>
          <p:cNvSpPr txBox="1"/>
          <p:nvPr/>
        </p:nvSpPr>
        <p:spPr>
          <a:xfrm>
            <a:off x="948530" y="2313075"/>
            <a:ext cx="21983701" cy="1041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a:spcBef>
                <a:spcPts val="2000"/>
              </a:spcBef>
              <a:buClr>
                <a:srgbClr val="909090"/>
              </a:buClr>
              <a:buFont typeface="Arial"/>
              <a:defRPr b="1"/>
            </a:lvl1pPr>
          </a:lstStyle>
          <a:p>
            <a:r>
              <a:t>Asking questions is highly encouraged</a:t>
            </a:r>
          </a:p>
        </p:txBody>
      </p:sp>
      <p:sp>
        <p:nvSpPr>
          <p:cNvPr id="147" name="Build good habits now"/>
          <p:cNvSpPr txBox="1"/>
          <p:nvPr/>
        </p:nvSpPr>
        <p:spPr>
          <a:xfrm>
            <a:off x="948530" y="11422150"/>
            <a:ext cx="21983701" cy="1041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marL="0">
              <a:spcBef>
                <a:spcPts val="2000"/>
              </a:spcBef>
              <a:buClr>
                <a:srgbClr val="909090"/>
              </a:buClr>
              <a:buFont typeface="Arial"/>
              <a:defRPr b="1"/>
            </a:lvl1pPr>
          </a:lstStyle>
          <a:p>
            <a:r>
              <a:t>Build good habits now</a:t>
            </a:r>
          </a:p>
        </p:txBody>
      </p:sp>
    </p:spTree>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 name="Line"/>
          <p:cNvSpPr/>
          <p:nvPr/>
        </p:nvSpPr>
        <p:spPr>
          <a:xfrm flipV="1">
            <a:off x="838200" y="1698541"/>
            <a:ext cx="18599964" cy="84"/>
          </a:xfrm>
          <a:prstGeom prst="line">
            <a:avLst/>
          </a:prstGeom>
          <a:ln w="12700">
            <a:solidFill>
              <a:srgbClr val="B8B8B8"/>
            </a:solidFill>
            <a:prstDash val="dash"/>
          </a:ln>
        </p:spPr>
        <p:txBody>
          <a:bodyPr lIns="0" tIns="0" rIns="0" bIns="0"/>
          <a:lstStyle/>
          <a:p>
            <a:pPr marL="0" marR="0" defTabSz="457200">
              <a:defRPr sz="1200">
                <a:uFillTx/>
                <a:latin typeface="Helvetica"/>
                <a:ea typeface="Helvetica"/>
                <a:cs typeface="Helvetica"/>
                <a:sym typeface="Helvetica"/>
              </a:defRPr>
            </a:pPr>
            <a:endParaRPr/>
          </a:p>
        </p:txBody>
      </p:sp>
      <p:sp>
        <p:nvSpPr>
          <p:cNvPr id="140" name="Line"/>
          <p:cNvSpPr/>
          <p:nvPr/>
        </p:nvSpPr>
        <p:spPr>
          <a:xfrm>
            <a:off x="838200" y="13039725"/>
            <a:ext cx="22734714" cy="3288"/>
          </a:xfrm>
          <a:prstGeom prst="line">
            <a:avLst/>
          </a:prstGeom>
          <a:ln w="12700">
            <a:solidFill>
              <a:srgbClr val="B8B8B8"/>
            </a:solidFill>
            <a:prstDash val="dash"/>
          </a:ln>
        </p:spPr>
        <p:txBody>
          <a:bodyPr lIns="0" tIns="0" rIns="0" bIns="0"/>
          <a:lstStyle/>
          <a:p>
            <a:pPr marL="0" marR="0" defTabSz="457200">
              <a:defRPr sz="1200">
                <a:uFillTx/>
                <a:latin typeface="Helvetica"/>
                <a:ea typeface="Helvetica"/>
                <a:cs typeface="Helvetica"/>
                <a:sym typeface="Helvetica"/>
              </a:defRPr>
            </a:pPr>
            <a:endParaRPr/>
          </a:p>
        </p:txBody>
      </p:sp>
      <p:sp>
        <p:nvSpPr>
          <p:cNvPr id="141" name="Collaboration"/>
          <p:cNvSpPr txBox="1">
            <a:spLocks noGrp="1"/>
          </p:cNvSpPr>
          <p:nvPr>
            <p:ph type="title"/>
          </p:nvPr>
        </p:nvSpPr>
        <p:spPr>
          <a:prstGeom prst="rect">
            <a:avLst/>
          </a:prstGeom>
        </p:spPr>
        <p:txBody>
          <a:bodyPr/>
          <a:lstStyle/>
          <a:p>
            <a:r>
              <a:rPr lang="en-US" dirty="0"/>
              <a:t>Innovations brought from CS10 to CS61A</a:t>
            </a:r>
            <a:endParaRPr dirty="0"/>
          </a:p>
        </p:txBody>
      </p:sp>
      <p:sp>
        <p:nvSpPr>
          <p:cNvPr id="142" name="Discuss everything with each other; learn from your fellow students!…"/>
          <p:cNvSpPr txBox="1">
            <a:spLocks noGrp="1"/>
          </p:cNvSpPr>
          <p:nvPr>
            <p:ph type="body" idx="1"/>
          </p:nvPr>
        </p:nvSpPr>
        <p:spPr>
          <a:xfrm>
            <a:off x="838199" y="1848942"/>
            <a:ext cx="22980805" cy="9753600"/>
          </a:xfrm>
          <a:prstGeom prst="rect">
            <a:avLst/>
          </a:prstGeom>
        </p:spPr>
        <p:txBody>
          <a:bodyPr/>
          <a:lstStyle/>
          <a:p>
            <a:r>
              <a:rPr lang="en-US" b="1" dirty="0"/>
              <a:t>Computing in the News</a:t>
            </a:r>
          </a:p>
          <a:p>
            <a:pPr marL="538480" indent="-457200">
              <a:spcBef>
                <a:spcPts val="0"/>
              </a:spcBef>
              <a:buFont typeface="Arial" panose="020B0604020202020204" pitchFamily="34" charset="0"/>
              <a:buChar char="•"/>
            </a:pPr>
            <a:r>
              <a:rPr lang="en-US" dirty="0"/>
              <a:t>We’ll bring relevant social implications of computing topics into the course!</a:t>
            </a:r>
          </a:p>
          <a:p>
            <a:pPr marL="538480" indent="-457200">
              <a:spcBef>
                <a:spcPts val="0"/>
              </a:spcBef>
              <a:buFont typeface="Arial" panose="020B0604020202020204" pitchFamily="34" charset="0"/>
              <a:buChar char="•"/>
            </a:pPr>
            <a:endParaRPr lang="en-US" b="1" dirty="0"/>
          </a:p>
          <a:p>
            <a:pPr>
              <a:spcBef>
                <a:spcPts val="0"/>
              </a:spcBef>
            </a:pPr>
            <a:r>
              <a:rPr lang="en-US" b="1" dirty="0"/>
              <a:t>Three slip days for projects (not for homework, which are graded on effort)</a:t>
            </a:r>
          </a:p>
          <a:p>
            <a:pPr marL="538480" indent="-457200">
              <a:spcBef>
                <a:spcPts val="0"/>
              </a:spcBef>
              <a:buFont typeface="Arial" panose="020B0604020202020204" pitchFamily="34" charset="0"/>
              <a:buChar char="•"/>
            </a:pPr>
            <a:r>
              <a:rPr lang="en-US" dirty="0"/>
              <a:t>You have three slip day “virtual tokens” used to give you more time for projects. Use them all at once to extend a deadline by 3 days, or meter them out per project</a:t>
            </a:r>
          </a:p>
          <a:p>
            <a:r>
              <a:rPr lang="en-US" b="1" dirty="0"/>
              <a:t>We will provide you with EPA = Effort, Participation, Altruism extra credit (confidential)</a:t>
            </a:r>
          </a:p>
          <a:p>
            <a:pPr marL="595630" indent="-514350">
              <a:spcBef>
                <a:spcPts val="0"/>
              </a:spcBef>
              <a:buFont typeface="Arial" panose="020B0604020202020204" pitchFamily="34" charset="0"/>
              <a:buChar char="•"/>
            </a:pPr>
            <a:r>
              <a:rPr lang="en-US" dirty="0"/>
              <a:t>Effort = {Office hours, doing every single lab, </a:t>
            </a:r>
            <a:r>
              <a:rPr lang="en-US" dirty="0" err="1"/>
              <a:t>hw</a:t>
            </a:r>
            <a:r>
              <a:rPr lang="en-US" dirty="0"/>
              <a:t>, reading Piazza pages, etc.}</a:t>
            </a:r>
          </a:p>
          <a:p>
            <a:pPr marL="595630" indent="-514350">
              <a:spcBef>
                <a:spcPts val="0"/>
              </a:spcBef>
              <a:buFont typeface="Arial" panose="020B0604020202020204" pitchFamily="34" charset="0"/>
              <a:buChar char="•"/>
            </a:pPr>
            <a:r>
              <a:rPr lang="en-US" dirty="0"/>
              <a:t>Participation = {Raising hand in discussion, asking Piazza questions, etc.}</a:t>
            </a:r>
          </a:p>
          <a:p>
            <a:pPr marL="595630" indent="-514350">
              <a:spcBef>
                <a:spcPts val="0"/>
              </a:spcBef>
              <a:buFont typeface="Arial" panose="020B0604020202020204" pitchFamily="34" charset="0"/>
              <a:buChar char="•"/>
            </a:pPr>
            <a:r>
              <a:rPr lang="en-US" dirty="0"/>
              <a:t>Altruism = {Helping other students in lab, answering Piazza or Office </a:t>
            </a:r>
            <a:r>
              <a:rPr lang="en-US" dirty="0" err="1"/>
              <a:t>Hrs</a:t>
            </a:r>
            <a:r>
              <a:rPr lang="en-US" dirty="0"/>
              <a:t> questions}</a:t>
            </a:r>
          </a:p>
          <a:p>
            <a:pPr marL="595630" indent="-514350">
              <a:spcBef>
                <a:spcPts val="0"/>
              </a:spcBef>
              <a:buFont typeface="Arial" panose="020B0604020202020204" pitchFamily="34" charset="0"/>
              <a:buChar char="•"/>
            </a:pPr>
            <a:r>
              <a:rPr lang="en-US" dirty="0"/>
              <a:t>This can help boost you over a grade boundary if you’re close to one</a:t>
            </a:r>
          </a:p>
          <a:p>
            <a:r>
              <a:rPr lang="en-US" b="1" dirty="0"/>
              <a:t>Peer instruction in lecture</a:t>
            </a:r>
          </a:p>
          <a:p>
            <a:pPr marL="538480" indent="-457200">
              <a:spcBef>
                <a:spcPts val="0"/>
              </a:spcBef>
              <a:buFont typeface="Arial" panose="020B0604020202020204" pitchFamily="34" charset="0"/>
              <a:buChar char="•"/>
            </a:pPr>
            <a:r>
              <a:rPr lang="en-US" dirty="0"/>
              <a:t>Not required for EPA; no clickers needed; google form online questions on phone/laptop</a:t>
            </a:r>
          </a:p>
          <a:p>
            <a:r>
              <a:rPr lang="en-US" b="1" dirty="0"/>
              <a:t>Handouts</a:t>
            </a:r>
          </a:p>
          <a:p>
            <a:pPr marL="538480" indent="-457200">
              <a:spcBef>
                <a:spcPts val="0"/>
              </a:spcBef>
              <a:buFont typeface="Arial" panose="020B0604020202020204" pitchFamily="34" charset="0"/>
              <a:buChar char="•"/>
            </a:pPr>
            <a:r>
              <a:rPr lang="en-US" dirty="0"/>
              <a:t>If you want them take them. If you don’t, please don’t (and we’ll make fewer copies later)</a:t>
            </a:r>
          </a:p>
          <a:p>
            <a:r>
              <a:rPr lang="en-US" b="1" dirty="0"/>
              <a:t>You will be able to clobber your midterms with a better performance on your final</a:t>
            </a:r>
          </a:p>
          <a:p>
            <a:pPr marL="538480" indent="-457200">
              <a:spcBef>
                <a:spcPts val="0"/>
              </a:spcBef>
              <a:buFont typeface="Arial" panose="020B0604020202020204" pitchFamily="34" charset="0"/>
              <a:buChar char="•"/>
            </a:pPr>
            <a:r>
              <a:rPr lang="en-US" dirty="0"/>
              <a:t>If your % of points on your final is higher than either midterm, we map that % to your midterm and that’s your new midterm! E.g., Final 50/100, Midterm 10/40. New midterm:20/40</a:t>
            </a:r>
          </a:p>
          <a:p>
            <a:endParaRPr lang="en-US" dirty="0"/>
          </a:p>
          <a:p>
            <a:pPr marL="595630" indent="-514350">
              <a:buFont typeface="Arial" panose="020B0604020202020204" pitchFamily="34" charset="0"/>
              <a:buChar char="•"/>
            </a:pPr>
            <a:endParaRPr lang="en-US" dirty="0"/>
          </a:p>
          <a:p>
            <a:pPr marL="595630" indent="-514350">
              <a:buFont typeface="Arial" panose="020B0604020202020204" pitchFamily="34" charset="0"/>
              <a:buChar char="•"/>
            </a:pPr>
            <a:endParaRPr lang="en-US" dirty="0"/>
          </a:p>
          <a:p>
            <a:pPr lvl="1"/>
            <a:endParaRPr dirty="0"/>
          </a:p>
        </p:txBody>
      </p:sp>
      <p:sp>
        <p:nvSpPr>
          <p:cNvPr id="143"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15</a:t>
            </a:fld>
            <a:endParaRPr/>
          </a:p>
        </p:txBody>
      </p:sp>
    </p:spTree>
    <p:extLst>
      <p:ext uri="{BB962C8B-B14F-4D97-AF65-F5344CB8AC3E}">
        <p14:creationId xmlns:p14="http://schemas.microsoft.com/office/powerpoint/2010/main" val="3690971968"/>
      </p:ext>
    </p:extLst>
  </p:cSld>
  <p:clrMapOvr>
    <a:masterClrMapping/>
  </p:clrMapOvr>
  <p:transition/>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2">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2">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2">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2">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2">
                                            <p:txEl>
                                              <p:pRg st="8" end="8"/>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2">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2">
                                            <p:txEl>
                                              <p:pRg st="10" end="1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42">
                                            <p:txEl>
                                              <p:pRg st="11" end="11"/>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42">
                                            <p:txEl>
                                              <p:pRg st="12" end="12"/>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42">
                                            <p:txEl>
                                              <p:pRg st="13" end="1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42">
                                            <p:txEl>
                                              <p:pRg st="14" end="14"/>
                                            </p:tx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42">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2"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 name="Line"/>
          <p:cNvSpPr/>
          <p:nvPr/>
        </p:nvSpPr>
        <p:spPr>
          <a:xfrm flipV="1">
            <a:off x="838200" y="1698541"/>
            <a:ext cx="18599964" cy="84"/>
          </a:xfrm>
          <a:prstGeom prst="line">
            <a:avLst/>
          </a:prstGeom>
          <a:ln w="12700">
            <a:solidFill>
              <a:srgbClr val="B8B8B8"/>
            </a:solidFill>
            <a:prstDash val="dash"/>
          </a:ln>
        </p:spPr>
        <p:txBody>
          <a:bodyPr lIns="0" tIns="0" rIns="0" bIns="0"/>
          <a:lstStyle/>
          <a:p>
            <a:pPr marL="0" marR="0" defTabSz="457200">
              <a:defRPr sz="1200">
                <a:uFillTx/>
                <a:latin typeface="Helvetica"/>
                <a:ea typeface="Helvetica"/>
                <a:cs typeface="Helvetica"/>
                <a:sym typeface="Helvetica"/>
              </a:defRPr>
            </a:pPr>
            <a:endParaRPr/>
          </a:p>
        </p:txBody>
      </p:sp>
      <p:sp>
        <p:nvSpPr>
          <p:cNvPr id="140" name="Line"/>
          <p:cNvSpPr/>
          <p:nvPr/>
        </p:nvSpPr>
        <p:spPr>
          <a:xfrm>
            <a:off x="838200" y="13039725"/>
            <a:ext cx="22734714" cy="3288"/>
          </a:xfrm>
          <a:prstGeom prst="line">
            <a:avLst/>
          </a:prstGeom>
          <a:ln w="12700">
            <a:solidFill>
              <a:srgbClr val="B8B8B8"/>
            </a:solidFill>
            <a:prstDash val="dash"/>
          </a:ln>
        </p:spPr>
        <p:txBody>
          <a:bodyPr lIns="0" tIns="0" rIns="0" bIns="0"/>
          <a:lstStyle/>
          <a:p>
            <a:pPr marL="0" marR="0" defTabSz="457200">
              <a:defRPr sz="1200">
                <a:uFillTx/>
                <a:latin typeface="Helvetica"/>
                <a:ea typeface="Helvetica"/>
                <a:cs typeface="Helvetica"/>
                <a:sym typeface="Helvetica"/>
              </a:defRPr>
            </a:pPr>
            <a:endParaRPr/>
          </a:p>
        </p:txBody>
      </p:sp>
      <p:sp>
        <p:nvSpPr>
          <p:cNvPr id="141" name="Collaboration"/>
          <p:cNvSpPr txBox="1">
            <a:spLocks noGrp="1"/>
          </p:cNvSpPr>
          <p:nvPr>
            <p:ph type="title"/>
          </p:nvPr>
        </p:nvSpPr>
        <p:spPr>
          <a:prstGeom prst="rect">
            <a:avLst/>
          </a:prstGeom>
        </p:spPr>
        <p:txBody>
          <a:bodyPr/>
          <a:lstStyle/>
          <a:p>
            <a:r>
              <a:rPr lang="en-US" dirty="0"/>
              <a:t>Announcements</a:t>
            </a:r>
            <a:endParaRPr dirty="0"/>
          </a:p>
        </p:txBody>
      </p:sp>
      <p:sp>
        <p:nvSpPr>
          <p:cNvPr id="142" name="Discuss everything with each other; learn from your fellow students!…"/>
          <p:cNvSpPr txBox="1">
            <a:spLocks noGrp="1"/>
          </p:cNvSpPr>
          <p:nvPr>
            <p:ph type="body" idx="1"/>
          </p:nvPr>
        </p:nvSpPr>
        <p:spPr>
          <a:xfrm>
            <a:off x="838199" y="1848942"/>
            <a:ext cx="22980805" cy="9753600"/>
          </a:xfrm>
          <a:prstGeom prst="rect">
            <a:avLst/>
          </a:prstGeom>
        </p:spPr>
        <p:txBody>
          <a:bodyPr/>
          <a:lstStyle/>
          <a:p>
            <a:endParaRPr lang="en-US" b="1" dirty="0"/>
          </a:p>
          <a:p>
            <a:pPr marL="538480" indent="-457200">
              <a:buFont typeface="Arial" panose="020B0604020202020204" pitchFamily="34" charset="0"/>
              <a:buChar char="•"/>
            </a:pPr>
            <a:r>
              <a:rPr lang="en-US" dirty="0"/>
              <a:t>Discussion this week</a:t>
            </a:r>
          </a:p>
          <a:p>
            <a:pPr marL="538480" indent="-457200">
              <a:buFont typeface="Arial" panose="020B0604020202020204" pitchFamily="34" charset="0"/>
              <a:buChar char="•"/>
            </a:pPr>
            <a:r>
              <a:rPr lang="en-US" dirty="0"/>
              <a:t>Lab next week</a:t>
            </a:r>
          </a:p>
          <a:p>
            <a:pPr marL="538480" indent="-457200">
              <a:buFont typeface="Arial" panose="020B0604020202020204" pitchFamily="34" charset="0"/>
              <a:buChar char="•"/>
            </a:pPr>
            <a:r>
              <a:rPr lang="en-US" dirty="0"/>
              <a:t>You don’t have to come to lecture, Friday and onward there will only be 1 lecture 2-3pm, </a:t>
            </a:r>
            <a:br>
              <a:rPr lang="en-US" dirty="0"/>
            </a:br>
            <a:r>
              <a:rPr lang="en-US" dirty="0"/>
              <a:t>so 500/1250 of you have to decide to watch the webcast only. We can’t have anyone in the aisles per fire </a:t>
            </a:r>
            <a:r>
              <a:rPr lang="en-US" dirty="0" err="1"/>
              <a:t>marshall</a:t>
            </a:r>
            <a:r>
              <a:rPr lang="en-US" dirty="0"/>
              <a:t> rules.</a:t>
            </a:r>
          </a:p>
          <a:p>
            <a:pPr marL="595630" indent="-514350">
              <a:buFont typeface="Arial" panose="020B0604020202020204" pitchFamily="34" charset="0"/>
              <a:buChar char="•"/>
            </a:pPr>
            <a:r>
              <a:rPr lang="en-US" dirty="0"/>
              <a:t>Take CS10 concurrently if you don’t have any programming experience</a:t>
            </a:r>
          </a:p>
          <a:p>
            <a:pPr marL="595630" indent="-514350">
              <a:buFont typeface="Arial" panose="020B0604020202020204" pitchFamily="34" charset="0"/>
              <a:buChar char="•"/>
            </a:pPr>
            <a:r>
              <a:rPr lang="en-US" dirty="0"/>
              <a:t>Don’t take a handout if you won’t use it, write on it, keep it. </a:t>
            </a:r>
          </a:p>
          <a:p>
            <a:pPr lvl="1"/>
            <a:endParaRPr dirty="0"/>
          </a:p>
        </p:txBody>
      </p:sp>
      <p:sp>
        <p:nvSpPr>
          <p:cNvPr id="143"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16</a:t>
            </a:fld>
            <a:endParaRPr/>
          </a:p>
        </p:txBody>
      </p:sp>
    </p:spTree>
    <p:extLst>
      <p:ext uri="{BB962C8B-B14F-4D97-AF65-F5344CB8AC3E}">
        <p14:creationId xmlns:p14="http://schemas.microsoft.com/office/powerpoint/2010/main" val="899911984"/>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 name="Expressions"/>
          <p:cNvSpPr txBox="1">
            <a:spLocks noGrp="1"/>
          </p:cNvSpPr>
          <p:nvPr>
            <p:ph type="title"/>
          </p:nvPr>
        </p:nvSpPr>
        <p:spPr>
          <a:prstGeom prst="rect">
            <a:avLst/>
          </a:prstGeom>
        </p:spPr>
        <p:txBody>
          <a:bodyPr/>
          <a:lstStyle/>
          <a:p>
            <a:r>
              <a:t>Expressions</a:t>
            </a:r>
          </a:p>
        </p:txBody>
      </p:sp>
    </p:spTree>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Line"/>
          <p:cNvSpPr/>
          <p:nvPr/>
        </p:nvSpPr>
        <p:spPr>
          <a:xfrm flipV="1">
            <a:off x="838200" y="1698541"/>
            <a:ext cx="18599964" cy="84"/>
          </a:xfrm>
          <a:prstGeom prst="line">
            <a:avLst/>
          </a:prstGeom>
          <a:ln w="12700">
            <a:solidFill>
              <a:srgbClr val="B8B8B8"/>
            </a:solidFill>
            <a:prstDash val="dash"/>
          </a:ln>
        </p:spPr>
        <p:txBody>
          <a:bodyPr lIns="0" tIns="0" rIns="0" bIns="0"/>
          <a:lstStyle/>
          <a:p>
            <a:pPr marL="0" marR="0" defTabSz="457200">
              <a:defRPr sz="1200">
                <a:uFillTx/>
                <a:latin typeface="Helvetica"/>
                <a:ea typeface="Helvetica"/>
                <a:cs typeface="Helvetica"/>
                <a:sym typeface="Helvetica"/>
              </a:defRPr>
            </a:pPr>
            <a:endParaRPr/>
          </a:p>
        </p:txBody>
      </p:sp>
      <p:sp>
        <p:nvSpPr>
          <p:cNvPr id="152" name="Line"/>
          <p:cNvSpPr/>
          <p:nvPr/>
        </p:nvSpPr>
        <p:spPr>
          <a:xfrm>
            <a:off x="838200" y="13039725"/>
            <a:ext cx="22734714" cy="3288"/>
          </a:xfrm>
          <a:prstGeom prst="line">
            <a:avLst/>
          </a:prstGeom>
          <a:ln w="12700">
            <a:solidFill>
              <a:srgbClr val="B8B8B8"/>
            </a:solidFill>
            <a:prstDash val="dash"/>
          </a:ln>
        </p:spPr>
        <p:txBody>
          <a:bodyPr lIns="0" tIns="0" rIns="0" bIns="0"/>
          <a:lstStyle/>
          <a:p>
            <a:pPr marL="0" marR="0" defTabSz="457200">
              <a:defRPr sz="1200">
                <a:uFillTx/>
                <a:latin typeface="Helvetica"/>
                <a:ea typeface="Helvetica"/>
                <a:cs typeface="Helvetica"/>
                <a:sym typeface="Helvetica"/>
              </a:defRPr>
            </a:pPr>
            <a:endParaRPr/>
          </a:p>
        </p:txBody>
      </p:sp>
      <p:sp>
        <p:nvSpPr>
          <p:cNvPr id="153" name="Rounded Rectangle"/>
          <p:cNvSpPr/>
          <p:nvPr/>
        </p:nvSpPr>
        <p:spPr>
          <a:xfrm>
            <a:off x="6858000" y="7899400"/>
            <a:ext cx="1790700" cy="1790700"/>
          </a:xfrm>
          <a:prstGeom prst="roundRect">
            <a:avLst>
              <a:gd name="adj" fmla="val 10638"/>
            </a:avLst>
          </a:prstGeom>
          <a:solidFill>
            <a:srgbClr val="DCE4EC"/>
          </a:solidFill>
          <a:ln w="25400">
            <a:solidFill>
              <a:srgbClr val="4B4B4B"/>
            </a:solidFill>
          </a:ln>
        </p:spPr>
        <p:txBody>
          <a:bodyPr lIns="50800" tIns="50800" rIns="50800" bIns="50800" anchor="ctr"/>
          <a:lstStyle/>
          <a:p>
            <a:pPr algn="ctr">
              <a:defRPr>
                <a:solidFill>
                  <a:srgbClr val="4B4B4B"/>
                </a:solidFill>
                <a:uFill>
                  <a:solidFill>
                    <a:srgbClr val="4B4B4B"/>
                  </a:solidFill>
                </a:uFill>
              </a:defRPr>
            </a:pPr>
            <a:endParaRPr/>
          </a:p>
        </p:txBody>
      </p:sp>
      <p:pic>
        <p:nvPicPr>
          <p:cNvPr id="154" name="droppedImage.pdf" descr="droppedImage.pdf"/>
          <p:cNvPicPr>
            <a:picLocks noChangeAspect="1"/>
          </p:cNvPicPr>
          <p:nvPr/>
        </p:nvPicPr>
        <p:blipFill>
          <a:blip r:embed="rId2">
            <a:extLst/>
          </a:blip>
          <a:stretch>
            <a:fillRect/>
          </a:stretch>
        </p:blipFill>
        <p:spPr>
          <a:xfrm>
            <a:off x="5130800" y="5232400"/>
            <a:ext cx="2127015" cy="482600"/>
          </a:xfrm>
          <a:prstGeom prst="rect">
            <a:avLst/>
          </a:prstGeom>
          <a:ln w="12700"/>
        </p:spPr>
      </p:pic>
      <p:pic>
        <p:nvPicPr>
          <p:cNvPr id="155" name="droppedImage.pdf" descr="droppedImage.pdf"/>
          <p:cNvPicPr>
            <a:picLocks noChangeAspect="1"/>
          </p:cNvPicPr>
          <p:nvPr/>
        </p:nvPicPr>
        <p:blipFill>
          <a:blip r:embed="rId3">
            <a:extLst/>
          </a:blip>
          <a:stretch>
            <a:fillRect/>
          </a:stretch>
        </p:blipFill>
        <p:spPr>
          <a:xfrm>
            <a:off x="9499600" y="5842000"/>
            <a:ext cx="660400" cy="1320800"/>
          </a:xfrm>
          <a:prstGeom prst="rect">
            <a:avLst/>
          </a:prstGeom>
          <a:ln w="12700"/>
        </p:spPr>
      </p:pic>
      <p:pic>
        <p:nvPicPr>
          <p:cNvPr id="156" name="droppedImage.pdf" descr="droppedImage.pdf"/>
          <p:cNvPicPr>
            <a:picLocks noChangeAspect="1"/>
          </p:cNvPicPr>
          <p:nvPr/>
        </p:nvPicPr>
        <p:blipFill>
          <a:blip r:embed="rId4">
            <a:extLst/>
          </a:blip>
          <a:stretch>
            <a:fillRect/>
          </a:stretch>
        </p:blipFill>
        <p:spPr>
          <a:xfrm>
            <a:off x="15240000" y="8001000"/>
            <a:ext cx="2755900" cy="662132"/>
          </a:xfrm>
          <a:prstGeom prst="rect">
            <a:avLst/>
          </a:prstGeom>
          <a:ln w="12700"/>
        </p:spPr>
      </p:pic>
      <p:pic>
        <p:nvPicPr>
          <p:cNvPr id="157" name="droppedImage.pdf" descr="droppedImage.pdf"/>
          <p:cNvPicPr>
            <a:picLocks noChangeAspect="1"/>
          </p:cNvPicPr>
          <p:nvPr/>
        </p:nvPicPr>
        <p:blipFill>
          <a:blip r:embed="rId5">
            <a:extLst/>
          </a:blip>
          <a:stretch>
            <a:fillRect/>
          </a:stretch>
        </p:blipFill>
        <p:spPr>
          <a:xfrm>
            <a:off x="12915900" y="5626100"/>
            <a:ext cx="1265116" cy="469900"/>
          </a:xfrm>
          <a:prstGeom prst="rect">
            <a:avLst/>
          </a:prstGeom>
          <a:ln w="12700"/>
        </p:spPr>
      </p:pic>
      <p:pic>
        <p:nvPicPr>
          <p:cNvPr id="158" name="droppedImage.pdf" descr="droppedImage.pdf"/>
          <p:cNvPicPr>
            <a:picLocks noChangeAspect="1"/>
          </p:cNvPicPr>
          <p:nvPr/>
        </p:nvPicPr>
        <p:blipFill>
          <a:blip r:embed="rId6">
            <a:extLst/>
          </a:blip>
          <a:stretch>
            <a:fillRect/>
          </a:stretch>
        </p:blipFill>
        <p:spPr>
          <a:xfrm>
            <a:off x="7188200" y="8407400"/>
            <a:ext cx="1160163" cy="660400"/>
          </a:xfrm>
          <a:prstGeom prst="rect">
            <a:avLst/>
          </a:prstGeom>
          <a:ln w="12700"/>
        </p:spPr>
      </p:pic>
      <p:pic>
        <p:nvPicPr>
          <p:cNvPr id="159" name="droppedImage.pdf" descr="droppedImage.pdf"/>
          <p:cNvPicPr>
            <a:picLocks noChangeAspect="1"/>
          </p:cNvPicPr>
          <p:nvPr/>
        </p:nvPicPr>
        <p:blipFill>
          <a:blip r:embed="rId7">
            <a:extLst/>
          </a:blip>
          <a:stretch>
            <a:fillRect/>
          </a:stretch>
        </p:blipFill>
        <p:spPr>
          <a:xfrm>
            <a:off x="10566400" y="9232900"/>
            <a:ext cx="1199364" cy="1879600"/>
          </a:xfrm>
          <a:prstGeom prst="rect">
            <a:avLst/>
          </a:prstGeom>
          <a:ln w="12700"/>
        </p:spPr>
      </p:pic>
      <p:pic>
        <p:nvPicPr>
          <p:cNvPr id="160" name="droppedImage.pdf" descr="droppedImage.pdf"/>
          <p:cNvPicPr>
            <a:picLocks noChangeAspect="1"/>
          </p:cNvPicPr>
          <p:nvPr/>
        </p:nvPicPr>
        <p:blipFill>
          <a:blip r:embed="rId8">
            <a:extLst/>
          </a:blip>
          <a:stretch>
            <a:fillRect/>
          </a:stretch>
        </p:blipFill>
        <p:spPr>
          <a:xfrm>
            <a:off x="5575300" y="11214100"/>
            <a:ext cx="2286000" cy="660797"/>
          </a:xfrm>
          <a:prstGeom prst="rect">
            <a:avLst/>
          </a:prstGeom>
          <a:ln w="12700"/>
        </p:spPr>
      </p:pic>
      <p:pic>
        <p:nvPicPr>
          <p:cNvPr id="161" name="droppedImage.pdf" descr="droppedImage.pdf"/>
          <p:cNvPicPr>
            <a:picLocks noChangeAspect="1"/>
          </p:cNvPicPr>
          <p:nvPr/>
        </p:nvPicPr>
        <p:blipFill>
          <a:blip r:embed="rId9">
            <a:extLst/>
          </a:blip>
          <a:stretch>
            <a:fillRect/>
          </a:stretch>
        </p:blipFill>
        <p:spPr>
          <a:xfrm>
            <a:off x="16370300" y="10287000"/>
            <a:ext cx="1335690" cy="1549400"/>
          </a:xfrm>
          <a:prstGeom prst="rect">
            <a:avLst/>
          </a:prstGeom>
          <a:ln w="12700"/>
        </p:spPr>
      </p:pic>
      <p:pic>
        <p:nvPicPr>
          <p:cNvPr id="162" name="droppedImage.pdf" descr="droppedImage.pdf"/>
          <p:cNvPicPr>
            <a:picLocks noChangeAspect="1"/>
          </p:cNvPicPr>
          <p:nvPr/>
        </p:nvPicPr>
        <p:blipFill>
          <a:blip r:embed="rId10">
            <a:extLst/>
          </a:blip>
          <a:stretch>
            <a:fillRect/>
          </a:stretch>
        </p:blipFill>
        <p:spPr>
          <a:xfrm>
            <a:off x="2374900" y="7251700"/>
            <a:ext cx="990600" cy="546100"/>
          </a:xfrm>
          <a:prstGeom prst="rect">
            <a:avLst/>
          </a:prstGeom>
          <a:ln w="12700"/>
        </p:spPr>
      </p:pic>
      <p:pic>
        <p:nvPicPr>
          <p:cNvPr id="163" name="droppedImage.pdf" descr="droppedImage.pdf"/>
          <p:cNvPicPr>
            <a:picLocks noChangeAspect="1"/>
          </p:cNvPicPr>
          <p:nvPr/>
        </p:nvPicPr>
        <p:blipFill>
          <a:blip r:embed="rId11">
            <a:extLst/>
          </a:blip>
          <a:stretch>
            <a:fillRect/>
          </a:stretch>
        </p:blipFill>
        <p:spPr>
          <a:xfrm>
            <a:off x="18516600" y="5321300"/>
            <a:ext cx="2349500" cy="584200"/>
          </a:xfrm>
          <a:prstGeom prst="rect">
            <a:avLst/>
          </a:prstGeom>
          <a:ln w="12700"/>
        </p:spPr>
      </p:pic>
      <p:pic>
        <p:nvPicPr>
          <p:cNvPr id="164" name="droppedImage.pdf" descr="droppedImage.pdf"/>
          <p:cNvPicPr>
            <a:picLocks noChangeAspect="1"/>
          </p:cNvPicPr>
          <p:nvPr/>
        </p:nvPicPr>
        <p:blipFill>
          <a:blip r:embed="rId12">
            <a:extLst/>
          </a:blip>
          <a:stretch>
            <a:fillRect/>
          </a:stretch>
        </p:blipFill>
        <p:spPr>
          <a:xfrm>
            <a:off x="3530600" y="9563100"/>
            <a:ext cx="2057400" cy="444500"/>
          </a:xfrm>
          <a:prstGeom prst="rect">
            <a:avLst/>
          </a:prstGeom>
          <a:ln w="12700"/>
        </p:spPr>
      </p:pic>
      <p:pic>
        <p:nvPicPr>
          <p:cNvPr id="165" name="droppedImage.pdf" descr="droppedImage.pdf"/>
          <p:cNvPicPr>
            <a:picLocks noChangeAspect="1"/>
          </p:cNvPicPr>
          <p:nvPr/>
        </p:nvPicPr>
        <p:blipFill>
          <a:blip r:embed="rId13">
            <a:extLst/>
          </a:blip>
          <a:stretch>
            <a:fillRect/>
          </a:stretch>
        </p:blipFill>
        <p:spPr>
          <a:xfrm>
            <a:off x="20129500" y="9067800"/>
            <a:ext cx="1752600" cy="1244600"/>
          </a:xfrm>
          <a:prstGeom prst="rect">
            <a:avLst/>
          </a:prstGeom>
          <a:ln w="12700"/>
        </p:spPr>
      </p:pic>
      <p:sp>
        <p:nvSpPr>
          <p:cNvPr id="166" name="Types of expressions"/>
          <p:cNvSpPr txBox="1">
            <a:spLocks noGrp="1"/>
          </p:cNvSpPr>
          <p:nvPr>
            <p:ph type="title"/>
          </p:nvPr>
        </p:nvSpPr>
        <p:spPr>
          <a:prstGeom prst="rect">
            <a:avLst/>
          </a:prstGeom>
        </p:spPr>
        <p:txBody>
          <a:bodyPr/>
          <a:lstStyle/>
          <a:p>
            <a:r>
              <a:t>Types of expressions</a:t>
            </a:r>
          </a:p>
        </p:txBody>
      </p:sp>
      <p:sp>
        <p:nvSpPr>
          <p:cNvPr id="167"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18</a:t>
            </a:fld>
            <a:endParaRPr/>
          </a:p>
        </p:txBody>
      </p:sp>
      <p:sp>
        <p:nvSpPr>
          <p:cNvPr id="168" name="An expression describes a computation and evaluates to a value"/>
          <p:cNvSpPr txBox="1"/>
          <p:nvPr/>
        </p:nvSpPr>
        <p:spPr>
          <a:xfrm>
            <a:off x="3062386" y="3008456"/>
            <a:ext cx="18259228" cy="6223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ctr">
              <a:defRPr sz="3600"/>
            </a:lvl1pPr>
          </a:lstStyle>
          <a:p>
            <a:r>
              <a:t>An expression describes a computation and evaluates to a value</a:t>
            </a:r>
          </a:p>
        </p:txBody>
      </p:sp>
    </p:spTree>
  </p:cSld>
  <p:clrMapOvr>
    <a:masterClrMapping/>
  </p:clrMapOvr>
  <p:transition/>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6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15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3" nodeType="clickEffect">
                                  <p:stCondLst>
                                    <p:cond delay="0"/>
                                  </p:stCondLst>
                                  <p:iterate>
                                    <p:tmAbs val="0"/>
                                  </p:iterate>
                                  <p:childTnLst>
                                    <p:set>
                                      <p:cBhvr>
                                        <p:cTn id="14" fill="hold"/>
                                        <p:tgtEl>
                                          <p:spTgt spid="15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4" nodeType="clickEffect">
                                  <p:stCondLst>
                                    <p:cond delay="0"/>
                                  </p:stCondLst>
                                  <p:iterate>
                                    <p:tmAbs val="0"/>
                                  </p:iterate>
                                  <p:childTnLst>
                                    <p:set>
                                      <p:cBhvr>
                                        <p:cTn id="18" fill="hold"/>
                                        <p:tgtEl>
                                          <p:spTgt spid="15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5" nodeType="clickEffect">
                                  <p:stCondLst>
                                    <p:cond delay="0"/>
                                  </p:stCondLst>
                                  <p:iterate>
                                    <p:tmAbs val="0"/>
                                  </p:iterate>
                                  <p:childTnLst>
                                    <p:set>
                                      <p:cBhvr>
                                        <p:cTn id="22" fill="hold"/>
                                        <p:tgtEl>
                                          <p:spTgt spid="15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6" nodeType="clickEffect">
                                  <p:stCondLst>
                                    <p:cond delay="0"/>
                                  </p:stCondLst>
                                  <p:iterate>
                                    <p:tmAbs val="0"/>
                                  </p:iterate>
                                  <p:childTnLst>
                                    <p:set>
                                      <p:cBhvr>
                                        <p:cTn id="26" fill="hold"/>
                                        <p:tgtEl>
                                          <p:spTgt spid="16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7" nodeType="clickEffect">
                                  <p:stCondLst>
                                    <p:cond delay="0"/>
                                  </p:stCondLst>
                                  <p:iterate>
                                    <p:tmAbs val="0"/>
                                  </p:iterate>
                                  <p:childTnLst>
                                    <p:set>
                                      <p:cBhvr>
                                        <p:cTn id="30" fill="hold"/>
                                        <p:tgtEl>
                                          <p:spTgt spid="15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8" nodeType="clickEffect">
                                  <p:stCondLst>
                                    <p:cond delay="0"/>
                                  </p:stCondLst>
                                  <p:iterate>
                                    <p:tmAbs val="0"/>
                                  </p:iterate>
                                  <p:childTnLst>
                                    <p:set>
                                      <p:cBhvr>
                                        <p:cTn id="34" fill="hold"/>
                                        <p:tgtEl>
                                          <p:spTgt spid="16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9" nodeType="clickEffect">
                                  <p:stCondLst>
                                    <p:cond delay="0"/>
                                  </p:stCondLst>
                                  <p:iterate>
                                    <p:tmAbs val="0"/>
                                  </p:iterate>
                                  <p:childTnLst>
                                    <p:set>
                                      <p:cBhvr>
                                        <p:cTn id="38" fill="hold"/>
                                        <p:tgtEl>
                                          <p:spTgt spid="15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10" nodeType="clickEffect">
                                  <p:stCondLst>
                                    <p:cond delay="0"/>
                                  </p:stCondLst>
                                  <p:iterate>
                                    <p:tmAbs val="0"/>
                                  </p:iterate>
                                  <p:childTnLst>
                                    <p:set>
                                      <p:cBhvr>
                                        <p:cTn id="42" fill="hold"/>
                                        <p:tgtEl>
                                          <p:spTgt spid="16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11" nodeType="clickEffect">
                                  <p:stCondLst>
                                    <p:cond delay="0"/>
                                  </p:stCondLst>
                                  <p:iterate>
                                    <p:tmAbs val="0"/>
                                  </p:iterate>
                                  <p:childTnLst>
                                    <p:set>
                                      <p:cBhvr>
                                        <p:cTn id="46" fill="hold"/>
                                        <p:tgtEl>
                                          <p:spTgt spid="16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12" nodeType="clickEffect">
                                  <p:stCondLst>
                                    <p:cond delay="0"/>
                                  </p:stCondLst>
                                  <p:iterate>
                                    <p:tmAbs val="0"/>
                                  </p:iterate>
                                  <p:childTnLst>
                                    <p:set>
                                      <p:cBhvr>
                                        <p:cTn id="50" fill="hold"/>
                                        <p:tgtEl>
                                          <p:spTgt spid="164"/>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13" nodeType="clickEffect">
                                  <p:stCondLst>
                                    <p:cond delay="0"/>
                                  </p:stCondLst>
                                  <p:iterate>
                                    <p:tmAbs val="0"/>
                                  </p:iterate>
                                  <p:childTnLst>
                                    <p:set>
                                      <p:cBhvr>
                                        <p:cTn id="54" fill="hold"/>
                                        <p:tgtEl>
                                          <p:spTgt spid="165"/>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14" nodeType="clickEffect">
                                  <p:stCondLst>
                                    <p:cond delay="0"/>
                                  </p:stCondLst>
                                  <p:iterate>
                                    <p:tmAbs val="0"/>
                                  </p:iterate>
                                  <p:childTnLst>
                                    <p:set>
                                      <p:cBhvr>
                                        <p:cTn id="58" fill="hold"/>
                                        <p:tgtEl>
                                          <p:spTgt spid="1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 grpId="14" animBg="1" advAuto="0"/>
      <p:bldP spid="154" grpId="2" animBg="1" advAuto="0"/>
      <p:bldP spid="155" grpId="3" animBg="1" advAuto="0"/>
      <p:bldP spid="156" grpId="4" animBg="1" advAuto="0"/>
      <p:bldP spid="157" grpId="5" animBg="1" advAuto="0"/>
      <p:bldP spid="158" grpId="9" animBg="1" advAuto="0"/>
      <p:bldP spid="159" grpId="7" animBg="1" advAuto="0"/>
      <p:bldP spid="160" grpId="6" animBg="1" advAuto="0"/>
      <p:bldP spid="161" grpId="8" animBg="1" advAuto="0"/>
      <p:bldP spid="162" grpId="10" animBg="1" advAuto="0"/>
      <p:bldP spid="163" grpId="11" animBg="1" advAuto="0"/>
      <p:bldP spid="164" grpId="12" animBg="1" advAuto="0"/>
      <p:bldP spid="165" grpId="13" animBg="1" advAuto="0"/>
      <p:bldP spid="168" grpId="1" animBg="1" advAuto="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 name="Line"/>
          <p:cNvSpPr/>
          <p:nvPr/>
        </p:nvSpPr>
        <p:spPr>
          <a:xfrm flipV="1">
            <a:off x="838200" y="1698541"/>
            <a:ext cx="18599964" cy="84"/>
          </a:xfrm>
          <a:prstGeom prst="line">
            <a:avLst/>
          </a:prstGeom>
          <a:ln w="12700">
            <a:solidFill>
              <a:srgbClr val="B8B8B8"/>
            </a:solidFill>
            <a:prstDash val="dash"/>
          </a:ln>
        </p:spPr>
        <p:txBody>
          <a:bodyPr lIns="0" tIns="0" rIns="0" bIns="0"/>
          <a:lstStyle/>
          <a:p>
            <a:pPr marL="0" marR="0" defTabSz="457200">
              <a:defRPr sz="1200">
                <a:uFillTx/>
                <a:latin typeface="Helvetica"/>
                <a:ea typeface="Helvetica"/>
                <a:cs typeface="Helvetica"/>
                <a:sym typeface="Helvetica"/>
              </a:defRPr>
            </a:pPr>
            <a:endParaRPr/>
          </a:p>
        </p:txBody>
      </p:sp>
      <p:sp>
        <p:nvSpPr>
          <p:cNvPr id="171" name="Line"/>
          <p:cNvSpPr/>
          <p:nvPr/>
        </p:nvSpPr>
        <p:spPr>
          <a:xfrm>
            <a:off x="838200" y="13039725"/>
            <a:ext cx="22734714" cy="3288"/>
          </a:xfrm>
          <a:prstGeom prst="line">
            <a:avLst/>
          </a:prstGeom>
          <a:ln w="12700">
            <a:solidFill>
              <a:srgbClr val="B8B8B8"/>
            </a:solidFill>
            <a:prstDash val="dash"/>
          </a:ln>
        </p:spPr>
        <p:txBody>
          <a:bodyPr lIns="0" tIns="0" rIns="0" bIns="0"/>
          <a:lstStyle/>
          <a:p>
            <a:pPr marL="0" marR="0" defTabSz="457200">
              <a:defRPr sz="1200">
                <a:uFillTx/>
                <a:latin typeface="Helvetica"/>
                <a:ea typeface="Helvetica"/>
                <a:cs typeface="Helvetica"/>
                <a:sym typeface="Helvetica"/>
              </a:defRPr>
            </a:pPr>
            <a:endParaRPr/>
          </a:p>
        </p:txBody>
      </p:sp>
      <p:sp>
        <p:nvSpPr>
          <p:cNvPr id="172" name="Call Expressions in Python"/>
          <p:cNvSpPr txBox="1">
            <a:spLocks noGrp="1"/>
          </p:cNvSpPr>
          <p:nvPr>
            <p:ph type="title"/>
          </p:nvPr>
        </p:nvSpPr>
        <p:spPr>
          <a:prstGeom prst="rect">
            <a:avLst/>
          </a:prstGeom>
        </p:spPr>
        <p:txBody>
          <a:bodyPr/>
          <a:lstStyle/>
          <a:p>
            <a:r>
              <a:t>Call Expressions in Python</a:t>
            </a:r>
          </a:p>
        </p:txBody>
      </p:sp>
      <p:sp>
        <p:nvSpPr>
          <p:cNvPr id="173" name="All expressions can use function call notation…"/>
          <p:cNvSpPr txBox="1">
            <a:spLocks noGrp="1"/>
          </p:cNvSpPr>
          <p:nvPr>
            <p:ph type="body" idx="1"/>
          </p:nvPr>
        </p:nvSpPr>
        <p:spPr>
          <a:prstGeom prst="rect">
            <a:avLst/>
          </a:prstGeom>
        </p:spPr>
        <p:txBody>
          <a:bodyPr anchor="ctr"/>
          <a:lstStyle/>
          <a:p>
            <a:pPr indent="266700" algn="ctr">
              <a:spcBef>
                <a:spcPts val="0"/>
              </a:spcBef>
              <a:defRPr sz="3600"/>
            </a:pPr>
            <a:r>
              <a:rPr b="1" dirty="0"/>
              <a:t>All expressions can use function call notation</a:t>
            </a:r>
          </a:p>
          <a:p>
            <a:pPr indent="266700" algn="ctr">
              <a:spcBef>
                <a:spcPts val="0"/>
              </a:spcBef>
              <a:defRPr sz="3600"/>
            </a:pPr>
            <a:endParaRPr dirty="0"/>
          </a:p>
          <a:p>
            <a:pPr indent="266700" algn="ctr">
              <a:spcBef>
                <a:spcPts val="0"/>
              </a:spcBef>
              <a:defRPr sz="3600"/>
            </a:pPr>
            <a:r>
              <a:rPr dirty="0"/>
              <a:t>(Demo)</a:t>
            </a:r>
          </a:p>
        </p:txBody>
      </p:sp>
      <p:sp>
        <p:nvSpPr>
          <p:cNvPr id="174"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19</a:t>
            </a:fld>
            <a:endParaRPr/>
          </a:p>
        </p:txBody>
      </p:sp>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group of people standing in a room&#13;&#10;&#13;&#10;Description automatically generated">
            <a:extLst>
              <a:ext uri="{FF2B5EF4-FFF2-40B4-BE49-F238E27FC236}">
                <a16:creationId xmlns:a16="http://schemas.microsoft.com/office/drawing/2014/main" id="{3FA03EB2-1577-A64B-A14C-DEF97724093C}"/>
              </a:ext>
            </a:extLst>
          </p:cNvPr>
          <p:cNvPicPr>
            <a:picLocks noChangeAspect="1"/>
          </p:cNvPicPr>
          <p:nvPr/>
        </p:nvPicPr>
        <p:blipFill rotWithShape="1">
          <a:blip r:embed="rId2">
            <a:extLst>
              <a:ext uri="{28A0092B-C50C-407E-A947-70E740481C1C}">
                <a14:useLocalDpi xmlns:a14="http://schemas.microsoft.com/office/drawing/2010/main" val="0"/>
              </a:ext>
            </a:extLst>
          </a:blip>
          <a:srcRect b="1955"/>
          <a:stretch/>
        </p:blipFill>
        <p:spPr>
          <a:xfrm>
            <a:off x="1" y="1628775"/>
            <a:ext cx="24384000" cy="12087225"/>
          </a:xfrm>
          <a:prstGeom prst="rect">
            <a:avLst/>
          </a:prstGeom>
        </p:spPr>
      </p:pic>
      <p:sp>
        <p:nvSpPr>
          <p:cNvPr id="3" name="Title 2">
            <a:extLst>
              <a:ext uri="{FF2B5EF4-FFF2-40B4-BE49-F238E27FC236}">
                <a16:creationId xmlns:a16="http://schemas.microsoft.com/office/drawing/2014/main" id="{D30BE522-9C3C-9544-90B1-3F4805A13995}"/>
              </a:ext>
            </a:extLst>
          </p:cNvPr>
          <p:cNvSpPr>
            <a:spLocks noGrp="1"/>
          </p:cNvSpPr>
          <p:nvPr>
            <p:ph type="title"/>
          </p:nvPr>
        </p:nvSpPr>
        <p:spPr>
          <a:xfrm>
            <a:off x="833966" y="-469936"/>
            <a:ext cx="18567401" cy="1676401"/>
          </a:xfrm>
        </p:spPr>
        <p:txBody>
          <a:bodyPr/>
          <a:lstStyle/>
          <a:p>
            <a:r>
              <a:rPr lang="en-US" dirty="0"/>
              <a:t>I stand on the shoulders of giants, literally!</a:t>
            </a:r>
          </a:p>
        </p:txBody>
      </p:sp>
      <p:sp>
        <p:nvSpPr>
          <p:cNvPr id="4" name="Text Placeholder 3">
            <a:extLst>
              <a:ext uri="{FF2B5EF4-FFF2-40B4-BE49-F238E27FC236}">
                <a16:creationId xmlns:a16="http://schemas.microsoft.com/office/drawing/2014/main" id="{D82E1590-4612-3448-9943-60678FD55D10}"/>
              </a:ext>
            </a:extLst>
          </p:cNvPr>
          <p:cNvSpPr>
            <a:spLocks noGrp="1"/>
          </p:cNvSpPr>
          <p:nvPr>
            <p:ph type="body" idx="1"/>
          </p:nvPr>
        </p:nvSpPr>
        <p:spPr>
          <a:xfrm>
            <a:off x="838200" y="2108200"/>
            <a:ext cx="22720300" cy="9753600"/>
          </a:xfrm>
        </p:spPr>
        <p:txBody>
          <a:bodyPr/>
          <a:lstStyle/>
          <a:p>
            <a:pPr marL="538480" indent="-457200">
              <a:buFont typeface="Arial" panose="020B0604020202020204" pitchFamily="34" charset="0"/>
              <a:buChar char="•"/>
            </a:pPr>
            <a:r>
              <a:rPr lang="en-US" b="1" dirty="0"/>
              <a:t>John </a:t>
            </a:r>
            <a:r>
              <a:rPr lang="en-US" b="1" dirty="0" err="1"/>
              <a:t>Denero</a:t>
            </a:r>
            <a:r>
              <a:rPr lang="en-US" b="1" dirty="0"/>
              <a:t> </a:t>
            </a:r>
            <a:r>
              <a:rPr lang="en-US" dirty="0"/>
              <a:t>and a superstar team of TAs helped build this </a:t>
            </a:r>
            <a:br>
              <a:rPr lang="en-US" dirty="0"/>
            </a:br>
            <a:r>
              <a:rPr lang="en-US" dirty="0"/>
              <a:t>course to what it is, transitioning the course from Scheme</a:t>
            </a:r>
            <a:br>
              <a:rPr lang="en-US" dirty="0"/>
            </a:br>
            <a:r>
              <a:rPr lang="en-US" dirty="0"/>
              <a:t>to Python but preserving all that made it great!</a:t>
            </a:r>
          </a:p>
          <a:p>
            <a:pPr marL="538480" indent="-457200">
              <a:buFont typeface="Arial" panose="020B0604020202020204" pitchFamily="34" charset="0"/>
              <a:buChar char="•"/>
            </a:pPr>
            <a:r>
              <a:rPr lang="en-US" dirty="0"/>
              <a:t>Was awarded the campus Distinguished Teaching Award for it!</a:t>
            </a:r>
          </a:p>
        </p:txBody>
      </p:sp>
    </p:spTree>
    <p:extLst>
      <p:ext uri="{BB962C8B-B14F-4D97-AF65-F5344CB8AC3E}">
        <p14:creationId xmlns:p14="http://schemas.microsoft.com/office/powerpoint/2010/main" val="997094541"/>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 name="Rounded Rectangle"/>
          <p:cNvSpPr/>
          <p:nvPr/>
        </p:nvSpPr>
        <p:spPr>
          <a:xfrm>
            <a:off x="5632995" y="2344935"/>
            <a:ext cx="13118010" cy="2284215"/>
          </a:xfrm>
          <a:prstGeom prst="roundRect">
            <a:avLst>
              <a:gd name="adj" fmla="val 15000"/>
            </a:avLst>
          </a:prstGeom>
          <a:solidFill>
            <a:srgbClr val="FFFFFF"/>
          </a:solidFill>
          <a:ln w="76200">
            <a:solidFill>
              <a:srgbClr val="0077DC"/>
            </a:solidFill>
            <a:custDash>
              <a:ds d="200000" sp="200000"/>
            </a:custDash>
            <a:miter lim="400000"/>
          </a:ln>
        </p:spPr>
        <p:txBody>
          <a:bodyPr lIns="50800" tIns="50800" rIns="50800" bIns="50800" anchor="ctr"/>
          <a:lstStyle/>
          <a:p>
            <a:pPr algn="ctr">
              <a:defRPr>
                <a:solidFill>
                  <a:srgbClr val="4B4B4B"/>
                </a:solidFill>
                <a:uFill>
                  <a:solidFill>
                    <a:srgbClr val="4B4B4B"/>
                  </a:solidFill>
                </a:uFill>
              </a:defRPr>
            </a:pPr>
            <a:endParaRPr/>
          </a:p>
        </p:txBody>
      </p:sp>
      <p:sp>
        <p:nvSpPr>
          <p:cNvPr id="177" name="Line"/>
          <p:cNvSpPr/>
          <p:nvPr/>
        </p:nvSpPr>
        <p:spPr>
          <a:xfrm flipV="1">
            <a:off x="838200" y="1698541"/>
            <a:ext cx="18599964" cy="84"/>
          </a:xfrm>
          <a:prstGeom prst="line">
            <a:avLst/>
          </a:prstGeom>
          <a:ln w="12700">
            <a:solidFill>
              <a:srgbClr val="B8B8B8"/>
            </a:solidFill>
            <a:prstDash val="dash"/>
          </a:ln>
        </p:spPr>
        <p:txBody>
          <a:bodyPr lIns="0" tIns="0" rIns="0" bIns="0"/>
          <a:lstStyle/>
          <a:p>
            <a:pPr marL="0" marR="0" defTabSz="457200">
              <a:defRPr sz="1200">
                <a:uFillTx/>
                <a:latin typeface="Helvetica"/>
                <a:ea typeface="Helvetica"/>
                <a:cs typeface="Helvetica"/>
                <a:sym typeface="Helvetica"/>
              </a:defRPr>
            </a:pPr>
            <a:endParaRPr/>
          </a:p>
        </p:txBody>
      </p:sp>
      <p:sp>
        <p:nvSpPr>
          <p:cNvPr id="178" name="Line"/>
          <p:cNvSpPr/>
          <p:nvPr/>
        </p:nvSpPr>
        <p:spPr>
          <a:xfrm>
            <a:off x="838200" y="13039725"/>
            <a:ext cx="22734714" cy="3288"/>
          </a:xfrm>
          <a:prstGeom prst="line">
            <a:avLst/>
          </a:prstGeom>
          <a:ln w="12700">
            <a:solidFill>
              <a:srgbClr val="B8B8B8"/>
            </a:solidFill>
            <a:prstDash val="dash"/>
          </a:ln>
        </p:spPr>
        <p:txBody>
          <a:bodyPr lIns="0" tIns="0" rIns="0" bIns="0"/>
          <a:lstStyle/>
          <a:p>
            <a:pPr marL="0" marR="0" defTabSz="457200">
              <a:defRPr sz="1200">
                <a:uFillTx/>
                <a:latin typeface="Helvetica"/>
                <a:ea typeface="Helvetica"/>
                <a:cs typeface="Helvetica"/>
                <a:sym typeface="Helvetica"/>
              </a:defRPr>
            </a:pPr>
            <a:endParaRPr/>
          </a:p>
        </p:txBody>
      </p:sp>
      <p:sp>
        <p:nvSpPr>
          <p:cNvPr id="179" name="Anatomy of a Call Expression"/>
          <p:cNvSpPr txBox="1">
            <a:spLocks noGrp="1"/>
          </p:cNvSpPr>
          <p:nvPr>
            <p:ph type="title"/>
          </p:nvPr>
        </p:nvSpPr>
        <p:spPr>
          <a:prstGeom prst="rect">
            <a:avLst/>
          </a:prstGeom>
        </p:spPr>
        <p:txBody>
          <a:bodyPr/>
          <a:lstStyle/>
          <a:p>
            <a:r>
              <a:t>Anatomy of a Call Expression</a:t>
            </a:r>
          </a:p>
        </p:txBody>
      </p:sp>
      <p:sp>
        <p:nvSpPr>
          <p:cNvPr id="180"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20</a:t>
            </a:fld>
            <a:endParaRPr/>
          </a:p>
        </p:txBody>
      </p:sp>
      <p:sp>
        <p:nvSpPr>
          <p:cNvPr id="181" name="Evaluation procedure for call expressions:"/>
          <p:cNvSpPr txBox="1"/>
          <p:nvPr/>
        </p:nvSpPr>
        <p:spPr>
          <a:xfrm>
            <a:off x="1638300" y="8102600"/>
            <a:ext cx="11756400" cy="6223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600" b="1"/>
            </a:lvl1pPr>
          </a:lstStyle>
          <a:p>
            <a:r>
              <a:t>Evaluation procedure for call expressions:</a:t>
            </a:r>
          </a:p>
        </p:txBody>
      </p:sp>
      <p:sp>
        <p:nvSpPr>
          <p:cNvPr id="182" name="add      (      2       ,      3       )"/>
          <p:cNvSpPr txBox="1"/>
          <p:nvPr/>
        </p:nvSpPr>
        <p:spPr>
          <a:xfrm>
            <a:off x="7658100" y="2787650"/>
            <a:ext cx="9982518" cy="5842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t>add      (      2       ,      3       )</a:t>
            </a:r>
          </a:p>
        </p:txBody>
      </p:sp>
      <p:grpSp>
        <p:nvGrpSpPr>
          <p:cNvPr id="185" name="Group"/>
          <p:cNvGrpSpPr/>
          <p:nvPr/>
        </p:nvGrpSpPr>
        <p:grpSpPr>
          <a:xfrm>
            <a:off x="6896100" y="3492500"/>
            <a:ext cx="2628900" cy="742950"/>
            <a:chOff x="0" y="0"/>
            <a:chExt cx="2628899" cy="742950"/>
          </a:xfrm>
        </p:grpSpPr>
        <p:sp>
          <p:nvSpPr>
            <p:cNvPr id="183" name="Operator"/>
            <p:cNvSpPr txBox="1"/>
            <p:nvPr/>
          </p:nvSpPr>
          <p:spPr>
            <a:xfrm>
              <a:off x="165100" y="158750"/>
              <a:ext cx="2152968" cy="5842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defRPr i="1"/>
              </a:lvl1pPr>
            </a:lstStyle>
            <a:p>
              <a:r>
                <a:t>Operator</a:t>
              </a:r>
            </a:p>
          </p:txBody>
        </p:sp>
        <p:sp>
          <p:nvSpPr>
            <p:cNvPr id="184" name="Line"/>
            <p:cNvSpPr/>
            <p:nvPr/>
          </p:nvSpPr>
          <p:spPr>
            <a:xfrm>
              <a:off x="0" y="0"/>
              <a:ext cx="2628900" cy="0"/>
            </a:xfrm>
            <a:prstGeom prst="line">
              <a:avLst/>
            </a:prstGeom>
            <a:noFill/>
            <a:ln w="25400" cap="flat">
              <a:solidFill>
                <a:srgbClr val="919191"/>
              </a:solidFill>
              <a:prstDash val="solid"/>
              <a:round/>
              <a:headEnd type="triangle" w="med" len="sm"/>
              <a:tailEnd type="triangle" w="med" len="sm"/>
            </a:ln>
            <a:effectLst/>
          </p:spPr>
          <p:txBody>
            <a:bodyPr wrap="square" lIns="0" tIns="0" rIns="0" bIns="0" numCol="1" anchor="t">
              <a:noAutofit/>
            </a:bodyPr>
            <a:lstStyle/>
            <a:p>
              <a:pPr algn="ctr">
                <a:defRPr>
                  <a:solidFill>
                    <a:srgbClr val="4B4B4B"/>
                  </a:solidFill>
                  <a:uFill>
                    <a:solidFill>
                      <a:srgbClr val="4B4B4B"/>
                    </a:solidFill>
                  </a:uFill>
                </a:defRPr>
              </a:pPr>
              <a:endParaRPr/>
            </a:p>
          </p:txBody>
        </p:sp>
      </p:grpSp>
      <p:grpSp>
        <p:nvGrpSpPr>
          <p:cNvPr id="190" name="Group"/>
          <p:cNvGrpSpPr/>
          <p:nvPr/>
        </p:nvGrpSpPr>
        <p:grpSpPr>
          <a:xfrm>
            <a:off x="10337800" y="3492500"/>
            <a:ext cx="6921500" cy="742950"/>
            <a:chOff x="0" y="0"/>
            <a:chExt cx="6921500" cy="742950"/>
          </a:xfrm>
        </p:grpSpPr>
        <p:sp>
          <p:nvSpPr>
            <p:cNvPr id="186" name="Operand"/>
            <p:cNvSpPr txBox="1"/>
            <p:nvPr/>
          </p:nvSpPr>
          <p:spPr>
            <a:xfrm>
              <a:off x="487620" y="158750"/>
              <a:ext cx="1908295" cy="5842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defRPr i="1"/>
              </a:lvl1pPr>
            </a:lstStyle>
            <a:p>
              <a:r>
                <a:t>Operand</a:t>
              </a:r>
            </a:p>
          </p:txBody>
        </p:sp>
        <p:sp>
          <p:nvSpPr>
            <p:cNvPr id="187" name="Operand"/>
            <p:cNvSpPr txBox="1"/>
            <p:nvPr/>
          </p:nvSpPr>
          <p:spPr>
            <a:xfrm>
              <a:off x="4462720" y="158750"/>
              <a:ext cx="1908295" cy="5842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lvl1pPr>
                <a:defRPr i="1"/>
              </a:lvl1pPr>
            </a:lstStyle>
            <a:p>
              <a:r>
                <a:t>Operand</a:t>
              </a:r>
            </a:p>
          </p:txBody>
        </p:sp>
        <p:sp>
          <p:nvSpPr>
            <p:cNvPr id="188" name="Line"/>
            <p:cNvSpPr/>
            <p:nvPr/>
          </p:nvSpPr>
          <p:spPr>
            <a:xfrm>
              <a:off x="0" y="0"/>
              <a:ext cx="2984500" cy="0"/>
            </a:xfrm>
            <a:prstGeom prst="line">
              <a:avLst/>
            </a:prstGeom>
            <a:noFill/>
            <a:ln w="25400" cap="flat">
              <a:solidFill>
                <a:srgbClr val="919191"/>
              </a:solidFill>
              <a:prstDash val="solid"/>
              <a:round/>
              <a:headEnd type="triangle" w="med" len="sm"/>
              <a:tailEnd type="triangle" w="med" len="sm"/>
            </a:ln>
            <a:effectLst/>
          </p:spPr>
          <p:txBody>
            <a:bodyPr wrap="square" lIns="0" tIns="0" rIns="0" bIns="0" numCol="1" anchor="t">
              <a:noAutofit/>
            </a:bodyPr>
            <a:lstStyle/>
            <a:p>
              <a:pPr algn="ctr">
                <a:defRPr>
                  <a:solidFill>
                    <a:srgbClr val="4B4B4B"/>
                  </a:solidFill>
                  <a:uFill>
                    <a:solidFill>
                      <a:srgbClr val="4B4B4B"/>
                    </a:solidFill>
                  </a:uFill>
                </a:defRPr>
              </a:pPr>
              <a:endParaRPr/>
            </a:p>
          </p:txBody>
        </p:sp>
        <p:sp>
          <p:nvSpPr>
            <p:cNvPr id="189" name="Line"/>
            <p:cNvSpPr/>
            <p:nvPr/>
          </p:nvSpPr>
          <p:spPr>
            <a:xfrm>
              <a:off x="3937000" y="0"/>
              <a:ext cx="2984500" cy="0"/>
            </a:xfrm>
            <a:prstGeom prst="line">
              <a:avLst/>
            </a:prstGeom>
            <a:noFill/>
            <a:ln w="25400" cap="flat">
              <a:solidFill>
                <a:srgbClr val="919191"/>
              </a:solidFill>
              <a:prstDash val="solid"/>
              <a:round/>
              <a:headEnd type="triangle" w="med" len="sm"/>
              <a:tailEnd type="triangle" w="med" len="sm"/>
            </a:ln>
            <a:effectLst/>
          </p:spPr>
          <p:txBody>
            <a:bodyPr wrap="square" lIns="0" tIns="0" rIns="0" bIns="0" numCol="1" anchor="t">
              <a:noAutofit/>
            </a:bodyPr>
            <a:lstStyle/>
            <a:p>
              <a:pPr algn="ctr">
                <a:defRPr>
                  <a:solidFill>
                    <a:srgbClr val="4B4B4B"/>
                  </a:solidFill>
                  <a:uFill>
                    <a:solidFill>
                      <a:srgbClr val="4B4B4B"/>
                    </a:solidFill>
                  </a:uFill>
                </a:defRPr>
              </a:pPr>
              <a:endParaRPr/>
            </a:p>
          </p:txBody>
        </p:sp>
      </p:grpSp>
      <p:sp>
        <p:nvSpPr>
          <p:cNvPr id="191" name="Operators and operands are also expressions"/>
          <p:cNvSpPr txBox="1"/>
          <p:nvPr/>
        </p:nvSpPr>
        <p:spPr>
          <a:xfrm>
            <a:off x="6176171" y="5284787"/>
            <a:ext cx="12031658" cy="6223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lgn="ctr">
              <a:defRPr sz="3600"/>
            </a:lvl1pPr>
          </a:lstStyle>
          <a:p>
            <a:r>
              <a:t>Operators and operands are also expressions</a:t>
            </a:r>
          </a:p>
        </p:txBody>
      </p:sp>
      <p:sp>
        <p:nvSpPr>
          <p:cNvPr id="192" name="Evaluate the operator and then the operand subexpressions…"/>
          <p:cNvSpPr txBox="1"/>
          <p:nvPr/>
        </p:nvSpPr>
        <p:spPr>
          <a:xfrm>
            <a:off x="2137493" y="9461500"/>
            <a:ext cx="20904201" cy="262763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marL="843280" indent="-762000">
              <a:spcBef>
                <a:spcPts val="3900"/>
              </a:spcBef>
              <a:buSzPct val="100000"/>
              <a:buAutoNum type="arabicPeriod"/>
              <a:defRPr sz="3600"/>
            </a:pPr>
            <a:r>
              <a:t>Evaluate the operator and then the operand subexpressions</a:t>
            </a:r>
          </a:p>
          <a:p>
            <a:pPr marL="843280" indent="-762000">
              <a:lnSpc>
                <a:spcPct val="190000"/>
              </a:lnSpc>
              <a:spcBef>
                <a:spcPts val="2800"/>
              </a:spcBef>
              <a:buSzPct val="100000"/>
              <a:buAutoNum type="arabicPeriod"/>
              <a:defRPr sz="3600"/>
            </a:pPr>
            <a:r>
              <a:rPr>
                <a:solidFill>
                  <a:schemeClr val="accent1">
                    <a:hueOff val="47394"/>
                    <a:satOff val="-25753"/>
                    <a:lumOff val="-7544"/>
                  </a:schemeClr>
                </a:solidFill>
              </a:rPr>
              <a:t>Apply</a:t>
            </a:r>
            <a:r>
              <a:t> the </a:t>
            </a:r>
            <a:r>
              <a:rPr>
                <a:solidFill>
                  <a:schemeClr val="accent1">
                    <a:hueOff val="47394"/>
                    <a:satOff val="-25753"/>
                    <a:lumOff val="-7544"/>
                  </a:schemeClr>
                </a:solidFill>
              </a:rPr>
              <a:t>function</a:t>
            </a:r>
            <a:r>
              <a:t> that is the value of the operator </a:t>
            </a:r>
            <a:br/>
            <a:r>
              <a:t>to the </a:t>
            </a:r>
            <a:r>
              <a:rPr>
                <a:solidFill>
                  <a:schemeClr val="accent1">
                    <a:hueOff val="47394"/>
                    <a:satOff val="-25753"/>
                    <a:lumOff val="-7544"/>
                  </a:schemeClr>
                </a:solidFill>
              </a:rPr>
              <a:t>arguments</a:t>
            </a:r>
            <a:r>
              <a:t> that are the values of the operands</a:t>
            </a:r>
          </a:p>
        </p:txBody>
      </p:sp>
      <p:sp>
        <p:nvSpPr>
          <p:cNvPr id="193" name="So they evaluate to values"/>
          <p:cNvSpPr txBox="1"/>
          <p:nvPr/>
        </p:nvSpPr>
        <p:spPr>
          <a:xfrm>
            <a:off x="8913455" y="6537325"/>
            <a:ext cx="7352279" cy="6223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3600"/>
            </a:lvl1pPr>
          </a:lstStyle>
          <a:p>
            <a:r>
              <a:t>So they evaluate to values</a:t>
            </a:r>
          </a:p>
        </p:txBody>
      </p:sp>
    </p:spTree>
  </p:cSld>
  <p:clrMapOvr>
    <a:masterClrMapping/>
  </p:clrMapOvr>
  <p:transition/>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8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17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3" nodeType="clickEffect">
                                  <p:stCondLst>
                                    <p:cond delay="0"/>
                                  </p:stCondLst>
                                  <p:iterate>
                                    <p:tmAbs val="0"/>
                                  </p:iterate>
                                  <p:childTnLst>
                                    <p:set>
                                      <p:cBhvr>
                                        <p:cTn id="14" fill="hold"/>
                                        <p:tgtEl>
                                          <p:spTgt spid="18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4" nodeType="clickEffect">
                                  <p:stCondLst>
                                    <p:cond delay="0"/>
                                  </p:stCondLst>
                                  <p:iterate>
                                    <p:tmAbs val="0"/>
                                  </p:iterate>
                                  <p:childTnLst>
                                    <p:set>
                                      <p:cBhvr>
                                        <p:cTn id="18" fill="hold"/>
                                        <p:tgtEl>
                                          <p:spTgt spid="19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5" nodeType="clickEffect">
                                  <p:stCondLst>
                                    <p:cond delay="0"/>
                                  </p:stCondLst>
                                  <p:iterate>
                                    <p:tmAbs val="0"/>
                                  </p:iterate>
                                  <p:childTnLst>
                                    <p:set>
                                      <p:cBhvr>
                                        <p:cTn id="22" fill="hold"/>
                                        <p:tgtEl>
                                          <p:spTgt spid="19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6" nodeType="clickEffect">
                                  <p:stCondLst>
                                    <p:cond delay="0"/>
                                  </p:stCondLst>
                                  <p:iterate>
                                    <p:tmAbs val="0"/>
                                  </p:iterate>
                                  <p:childTnLst>
                                    <p:set>
                                      <p:cBhvr>
                                        <p:cTn id="26" fill="hold"/>
                                        <p:tgtEl>
                                          <p:spTgt spid="19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7" nodeType="clickEffect">
                                  <p:stCondLst>
                                    <p:cond delay="0"/>
                                  </p:stCondLst>
                                  <p:iterate>
                                    <p:tmAbs val="0"/>
                                  </p:iterate>
                                  <p:childTnLst>
                                    <p:set>
                                      <p:cBhvr>
                                        <p:cTn id="30" fill="hold"/>
                                        <p:tgtEl>
                                          <p:spTgt spid="18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8" nodeType="clickEffect">
                                  <p:stCondLst>
                                    <p:cond delay="0"/>
                                  </p:stCondLst>
                                  <p:iterate>
                                    <p:tmAbs val="0"/>
                                  </p:iterate>
                                  <p:childTnLst>
                                    <p:set>
                                      <p:cBhvr>
                                        <p:cTn id="34" fill="hold"/>
                                        <p:tgtEl>
                                          <p:spTgt spid="192">
                                            <p:bg/>
                                          </p:spTgt>
                                        </p:tgtEl>
                                        <p:attrNameLst>
                                          <p:attrName>style.visibility</p:attrName>
                                        </p:attrNameLst>
                                      </p:cBhvr>
                                      <p:to>
                                        <p:strVal val="visible"/>
                                      </p:to>
                                    </p:set>
                                  </p:childTnLst>
                                </p:cTn>
                              </p:par>
                              <p:par>
                                <p:cTn id="35" presetID="1" presetClass="entr" presetSubtype="0" fill="hold" grpId="8" nodeType="withEffect">
                                  <p:stCondLst>
                                    <p:cond delay="0"/>
                                  </p:stCondLst>
                                  <p:iterate>
                                    <p:tmAbs val="0"/>
                                  </p:iterate>
                                  <p:childTnLst>
                                    <p:set>
                                      <p:cBhvr>
                                        <p:cTn id="36" fill="hold"/>
                                        <p:tgtEl>
                                          <p:spTgt spid="192">
                                            <p:txEl>
                                              <p:pRg st="0" end="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8" nodeType="clickEffect">
                                  <p:stCondLst>
                                    <p:cond delay="0"/>
                                  </p:stCondLst>
                                  <p:iterate>
                                    <p:tmAbs val="0"/>
                                  </p:iterate>
                                  <p:childTnLst>
                                    <p:set>
                                      <p:cBhvr>
                                        <p:cTn id="40" fill="hold"/>
                                        <p:tgtEl>
                                          <p:spTgt spid="19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6" grpId="2" animBg="1" advAuto="0"/>
      <p:bldP spid="181" grpId="7" animBg="1" advAuto="0"/>
      <p:bldP spid="182" grpId="1" animBg="1" advAuto="0"/>
      <p:bldP spid="185" grpId="3" animBg="1" advAuto="0"/>
      <p:bldP spid="190" grpId="4" animBg="1" advAuto="0"/>
      <p:bldP spid="191" grpId="5" animBg="1" advAuto="0"/>
      <p:bldP spid="192" grpId="8" build="p" bldLvl="5" animBg="1" advAuto="0"/>
      <p:bldP spid="193" grpId="6" animBg="1" advAuto="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 name="Line"/>
          <p:cNvSpPr/>
          <p:nvPr/>
        </p:nvSpPr>
        <p:spPr>
          <a:xfrm flipV="1">
            <a:off x="838200" y="1698541"/>
            <a:ext cx="18599964" cy="84"/>
          </a:xfrm>
          <a:prstGeom prst="line">
            <a:avLst/>
          </a:prstGeom>
          <a:ln w="12700">
            <a:solidFill>
              <a:srgbClr val="B8B8B8"/>
            </a:solidFill>
            <a:prstDash val="dash"/>
          </a:ln>
        </p:spPr>
        <p:txBody>
          <a:bodyPr lIns="0" tIns="0" rIns="0" bIns="0"/>
          <a:lstStyle/>
          <a:p>
            <a:pPr marL="0" marR="0" defTabSz="457200">
              <a:defRPr sz="1200">
                <a:uFillTx/>
                <a:latin typeface="Helvetica"/>
                <a:ea typeface="Helvetica"/>
                <a:cs typeface="Helvetica"/>
                <a:sym typeface="Helvetica"/>
              </a:defRPr>
            </a:pPr>
            <a:endParaRPr/>
          </a:p>
        </p:txBody>
      </p:sp>
      <p:sp>
        <p:nvSpPr>
          <p:cNvPr id="196" name="Line"/>
          <p:cNvSpPr/>
          <p:nvPr/>
        </p:nvSpPr>
        <p:spPr>
          <a:xfrm>
            <a:off x="838200" y="13039725"/>
            <a:ext cx="22734714" cy="3288"/>
          </a:xfrm>
          <a:prstGeom prst="line">
            <a:avLst/>
          </a:prstGeom>
          <a:ln w="12700">
            <a:solidFill>
              <a:srgbClr val="B8B8B8"/>
            </a:solidFill>
            <a:prstDash val="dash"/>
          </a:ln>
        </p:spPr>
        <p:txBody>
          <a:bodyPr lIns="0" tIns="0" rIns="0" bIns="0"/>
          <a:lstStyle/>
          <a:p>
            <a:pPr marL="0" marR="0" defTabSz="457200">
              <a:defRPr sz="1200">
                <a:uFillTx/>
                <a:latin typeface="Helvetica"/>
                <a:ea typeface="Helvetica"/>
                <a:cs typeface="Helvetica"/>
                <a:sym typeface="Helvetica"/>
              </a:defRPr>
            </a:pPr>
            <a:endParaRPr/>
          </a:p>
        </p:txBody>
      </p:sp>
      <p:grpSp>
        <p:nvGrpSpPr>
          <p:cNvPr id="199" name="Group"/>
          <p:cNvGrpSpPr/>
          <p:nvPr/>
        </p:nvGrpSpPr>
        <p:grpSpPr>
          <a:xfrm>
            <a:off x="7886700" y="3073400"/>
            <a:ext cx="9004300" cy="1625600"/>
            <a:chOff x="0" y="0"/>
            <a:chExt cx="9004300" cy="1625600"/>
          </a:xfrm>
        </p:grpSpPr>
        <p:sp>
          <p:nvSpPr>
            <p:cNvPr id="197" name="Rounded Rectangle"/>
            <p:cNvSpPr/>
            <p:nvPr/>
          </p:nvSpPr>
          <p:spPr>
            <a:xfrm>
              <a:off x="0" y="469900"/>
              <a:ext cx="9004300" cy="1155700"/>
            </a:xfrm>
            <a:prstGeom prst="roundRect">
              <a:avLst>
                <a:gd name="adj" fmla="val 16484"/>
              </a:avLst>
            </a:prstGeom>
            <a:solidFill>
              <a:srgbClr val="FFFFFF"/>
            </a:solidFill>
            <a:ln w="25400" cap="flat">
              <a:solidFill>
                <a:srgbClr val="0433FF"/>
              </a:solidFill>
              <a:prstDash val="solid"/>
              <a:round/>
            </a:ln>
            <a:effectLst/>
          </p:spPr>
          <p:txBody>
            <a:bodyPr wrap="square" lIns="50800" tIns="50800" rIns="50800" bIns="50800" numCol="1" anchor="ctr">
              <a:noAutofit/>
            </a:bodyPr>
            <a:lstStyle/>
            <a:p>
              <a:pPr algn="ctr">
                <a:defRPr sz="4600">
                  <a:solidFill>
                    <a:srgbClr val="6C6C6C"/>
                  </a:solidFill>
                  <a:uFill>
                    <a:solidFill>
                      <a:srgbClr val="6C6C6C"/>
                    </a:solidFill>
                  </a:uFill>
                  <a:latin typeface="Times New Roman"/>
                  <a:ea typeface="Times New Roman"/>
                  <a:cs typeface="Times New Roman"/>
                  <a:sym typeface="Times New Roman"/>
                </a:defRPr>
              </a:pPr>
              <a:endParaRPr/>
            </a:p>
          </p:txBody>
        </p:sp>
        <p:sp>
          <p:nvSpPr>
            <p:cNvPr id="198" name="Rectangle"/>
            <p:cNvSpPr/>
            <p:nvPr/>
          </p:nvSpPr>
          <p:spPr>
            <a:xfrm>
              <a:off x="3695700" y="0"/>
              <a:ext cx="1625600" cy="647700"/>
            </a:xfrm>
            <a:prstGeom prst="rect">
              <a:avLst/>
            </a:prstGeom>
            <a:solidFill>
              <a:srgbClr val="FFFFFF"/>
            </a:solidFill>
            <a:ln w="25400" cap="flat">
              <a:solidFill>
                <a:srgbClr val="0433FF"/>
              </a:solidFill>
              <a:prstDash val="solid"/>
              <a:miter lim="400000"/>
            </a:ln>
            <a:effectLst/>
          </p:spPr>
          <p:txBody>
            <a:bodyPr wrap="square" lIns="50800" tIns="50800" rIns="50800" bIns="50800" numCol="1" anchor="ctr">
              <a:noAutofit/>
            </a:bodyPr>
            <a:lstStyle/>
            <a:p>
              <a:pPr algn="ctr">
                <a:defRPr sz="4600">
                  <a:solidFill>
                    <a:srgbClr val="6C6C6C"/>
                  </a:solidFill>
                  <a:uFill>
                    <a:solidFill>
                      <a:srgbClr val="6C6C6C"/>
                    </a:solidFill>
                  </a:uFill>
                  <a:latin typeface="Times New Roman"/>
                  <a:ea typeface="Times New Roman"/>
                  <a:cs typeface="Times New Roman"/>
                  <a:sym typeface="Times New Roman"/>
                </a:defRPr>
              </a:pPr>
              <a:endParaRPr/>
            </a:p>
          </p:txBody>
        </p:sp>
      </p:grpSp>
      <p:sp>
        <p:nvSpPr>
          <p:cNvPr id="200" name="224"/>
          <p:cNvSpPr txBox="1"/>
          <p:nvPr/>
        </p:nvSpPr>
        <p:spPr>
          <a:xfrm>
            <a:off x="11290300" y="3105150"/>
            <a:ext cx="2209800" cy="5842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ctr"/>
          </a:lstStyle>
          <a:p>
            <a:r>
              <a:t>224</a:t>
            </a:r>
          </a:p>
        </p:txBody>
      </p:sp>
      <p:sp>
        <p:nvSpPr>
          <p:cNvPr id="201" name="mul(add(4, mul(4, 6)), add(3, 5))"/>
          <p:cNvSpPr txBox="1"/>
          <p:nvPr/>
        </p:nvSpPr>
        <p:spPr>
          <a:xfrm>
            <a:off x="8292048" y="3743325"/>
            <a:ext cx="8269804" cy="5842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t>mul(add(4, mul(4, 6)), add(3, 5))</a:t>
            </a:r>
          </a:p>
        </p:txBody>
      </p:sp>
      <p:grpSp>
        <p:nvGrpSpPr>
          <p:cNvPr id="207" name="Group"/>
          <p:cNvGrpSpPr/>
          <p:nvPr/>
        </p:nvGrpSpPr>
        <p:grpSpPr>
          <a:xfrm>
            <a:off x="8026400" y="4411942"/>
            <a:ext cx="5499456" cy="2776258"/>
            <a:chOff x="0" y="30442"/>
            <a:chExt cx="5499455" cy="2776257"/>
          </a:xfrm>
        </p:grpSpPr>
        <p:sp>
          <p:nvSpPr>
            <p:cNvPr id="202" name="Rounded Rectangle"/>
            <p:cNvSpPr/>
            <p:nvPr/>
          </p:nvSpPr>
          <p:spPr>
            <a:xfrm>
              <a:off x="0" y="1651000"/>
              <a:ext cx="4889500" cy="1155700"/>
            </a:xfrm>
            <a:prstGeom prst="roundRect">
              <a:avLst>
                <a:gd name="adj" fmla="val 16484"/>
              </a:avLst>
            </a:prstGeom>
            <a:solidFill>
              <a:srgbClr val="FFFFFF"/>
            </a:solidFill>
            <a:ln w="25400" cap="flat">
              <a:solidFill>
                <a:srgbClr val="0433FF"/>
              </a:solidFill>
              <a:prstDash val="solid"/>
              <a:round/>
            </a:ln>
            <a:effectLst/>
          </p:spPr>
          <p:txBody>
            <a:bodyPr wrap="square" lIns="50800" tIns="50800" rIns="50800" bIns="50800" numCol="1" anchor="ctr">
              <a:noAutofit/>
            </a:bodyPr>
            <a:lstStyle/>
            <a:p>
              <a:pPr algn="ctr">
                <a:defRPr sz="4600">
                  <a:solidFill>
                    <a:srgbClr val="6C6C6C"/>
                  </a:solidFill>
                  <a:uFill>
                    <a:solidFill>
                      <a:srgbClr val="6C6C6C"/>
                    </a:solidFill>
                  </a:uFill>
                  <a:latin typeface="Times New Roman"/>
                  <a:ea typeface="Times New Roman"/>
                  <a:cs typeface="Times New Roman"/>
                  <a:sym typeface="Times New Roman"/>
                </a:defRPr>
              </a:pPr>
              <a:endParaRPr/>
            </a:p>
          </p:txBody>
        </p:sp>
        <p:sp>
          <p:nvSpPr>
            <p:cNvPr id="203" name="Rectangle"/>
            <p:cNvSpPr/>
            <p:nvPr/>
          </p:nvSpPr>
          <p:spPr>
            <a:xfrm>
              <a:off x="1651000" y="1193800"/>
              <a:ext cx="1625600" cy="647700"/>
            </a:xfrm>
            <a:prstGeom prst="rect">
              <a:avLst/>
            </a:prstGeom>
            <a:solidFill>
              <a:srgbClr val="FFFFFF"/>
            </a:solidFill>
            <a:ln w="25400" cap="flat">
              <a:solidFill>
                <a:srgbClr val="0433FF"/>
              </a:solidFill>
              <a:prstDash val="solid"/>
              <a:miter lim="400000"/>
            </a:ln>
            <a:effectLst/>
          </p:spPr>
          <p:txBody>
            <a:bodyPr wrap="square" lIns="50800" tIns="50800" rIns="50800" bIns="50800" numCol="1" anchor="ctr">
              <a:noAutofit/>
            </a:bodyPr>
            <a:lstStyle/>
            <a:p>
              <a:pPr algn="ctr">
                <a:defRPr sz="4600">
                  <a:solidFill>
                    <a:srgbClr val="6C6C6C"/>
                  </a:solidFill>
                  <a:uFill>
                    <a:solidFill>
                      <a:srgbClr val="6C6C6C"/>
                    </a:solidFill>
                  </a:uFill>
                  <a:latin typeface="Times New Roman"/>
                  <a:ea typeface="Times New Roman"/>
                  <a:cs typeface="Times New Roman"/>
                  <a:sym typeface="Times New Roman"/>
                </a:defRPr>
              </a:pPr>
              <a:endParaRPr/>
            </a:p>
          </p:txBody>
        </p:sp>
        <p:sp>
          <p:nvSpPr>
            <p:cNvPr id="204" name="add(4, mul(4, 6))"/>
            <p:cNvSpPr txBox="1"/>
            <p:nvPr/>
          </p:nvSpPr>
          <p:spPr>
            <a:xfrm>
              <a:off x="319093" y="1917700"/>
              <a:ext cx="4355029" cy="5842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p>
              <a:r>
                <a:t>add(4, mul(4, 6))</a:t>
              </a:r>
            </a:p>
          </p:txBody>
        </p:sp>
        <p:sp>
          <p:nvSpPr>
            <p:cNvPr id="205" name="Line"/>
            <p:cNvSpPr/>
            <p:nvPr/>
          </p:nvSpPr>
          <p:spPr>
            <a:xfrm>
              <a:off x="1288146" y="63500"/>
              <a:ext cx="4211310" cy="0"/>
            </a:xfrm>
            <a:prstGeom prst="line">
              <a:avLst/>
            </a:prstGeom>
            <a:noFill/>
            <a:ln w="25400" cap="flat">
              <a:solidFill>
                <a:srgbClr val="4B4B4B"/>
              </a:solidFill>
              <a:prstDash val="solid"/>
              <a:round/>
              <a:headEnd type="triangle" w="med" len="sm"/>
              <a:tailEnd type="triangle" w="med" len="sm"/>
            </a:ln>
            <a:effectLst/>
          </p:spPr>
          <p:txBody>
            <a:bodyPr wrap="square" lIns="0" tIns="0" rIns="0" bIns="0" numCol="1" anchor="t">
              <a:noAutofit/>
            </a:bodyPr>
            <a:lstStyle/>
            <a:p>
              <a:pPr algn="ctr">
                <a:defRPr>
                  <a:solidFill>
                    <a:srgbClr val="4B4B4B"/>
                  </a:solidFill>
                  <a:uFill>
                    <a:solidFill>
                      <a:srgbClr val="4B4B4B"/>
                    </a:solidFill>
                  </a:uFill>
                </a:defRPr>
              </a:pPr>
              <a:endParaRPr/>
            </a:p>
          </p:txBody>
        </p:sp>
        <p:sp>
          <p:nvSpPr>
            <p:cNvPr id="206" name="Line"/>
            <p:cNvSpPr/>
            <p:nvPr/>
          </p:nvSpPr>
          <p:spPr>
            <a:xfrm flipH="1">
              <a:off x="2474010" y="30442"/>
              <a:ext cx="881280" cy="1171016"/>
            </a:xfrm>
            <a:prstGeom prst="line">
              <a:avLst/>
            </a:prstGeom>
            <a:noFill/>
            <a:ln w="25400" cap="flat">
              <a:solidFill>
                <a:srgbClr val="4B4B4B"/>
              </a:solidFill>
              <a:custDash>
                <a:ds d="200000" sp="200000"/>
              </a:custDash>
              <a:round/>
              <a:headEnd type="oval" w="med" len="med"/>
              <a:tailEnd type="oval" w="med" len="med"/>
            </a:ln>
            <a:effectLst/>
          </p:spPr>
          <p:txBody>
            <a:bodyPr wrap="square" lIns="0" tIns="0" rIns="0" bIns="0" numCol="1" anchor="t">
              <a:noAutofit/>
            </a:bodyPr>
            <a:lstStyle/>
            <a:p>
              <a:pPr algn="ctr">
                <a:defRPr>
                  <a:solidFill>
                    <a:srgbClr val="4B4B4B"/>
                  </a:solidFill>
                  <a:uFill>
                    <a:solidFill>
                      <a:srgbClr val="4B4B4B"/>
                    </a:solidFill>
                  </a:uFill>
                </a:defRPr>
              </a:pPr>
              <a:endParaRPr/>
            </a:p>
          </p:txBody>
        </p:sp>
      </p:grpSp>
      <p:sp>
        <p:nvSpPr>
          <p:cNvPr id="208" name="Evaluating Nested Expressions"/>
          <p:cNvSpPr txBox="1">
            <a:spLocks noGrp="1"/>
          </p:cNvSpPr>
          <p:nvPr>
            <p:ph type="title"/>
          </p:nvPr>
        </p:nvSpPr>
        <p:spPr>
          <a:prstGeom prst="rect">
            <a:avLst/>
          </a:prstGeom>
        </p:spPr>
        <p:txBody>
          <a:bodyPr/>
          <a:lstStyle/>
          <a:p>
            <a:r>
              <a:t>Evaluating Nested Expressions</a:t>
            </a:r>
          </a:p>
        </p:txBody>
      </p:sp>
      <p:sp>
        <p:nvSpPr>
          <p:cNvPr id="209"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21</a:t>
            </a:fld>
            <a:endParaRPr/>
          </a:p>
        </p:txBody>
      </p:sp>
      <p:sp>
        <p:nvSpPr>
          <p:cNvPr id="210" name="28"/>
          <p:cNvSpPr txBox="1"/>
          <p:nvPr/>
        </p:nvSpPr>
        <p:spPr>
          <a:xfrm>
            <a:off x="9347200" y="5607050"/>
            <a:ext cx="2209800" cy="5842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ctr"/>
          </a:lstStyle>
          <a:p>
            <a:r>
              <a:t>28</a:t>
            </a:r>
          </a:p>
        </p:txBody>
      </p:sp>
      <p:grpSp>
        <p:nvGrpSpPr>
          <p:cNvPr id="215" name="Group"/>
          <p:cNvGrpSpPr/>
          <p:nvPr/>
        </p:nvGrpSpPr>
        <p:grpSpPr>
          <a:xfrm>
            <a:off x="6413500" y="4440892"/>
            <a:ext cx="2694351" cy="1782108"/>
            <a:chOff x="0" y="21292"/>
            <a:chExt cx="2694350" cy="1782107"/>
          </a:xfrm>
        </p:grpSpPr>
        <p:sp>
          <p:nvSpPr>
            <p:cNvPr id="211" name="Line"/>
            <p:cNvSpPr/>
            <p:nvPr/>
          </p:nvSpPr>
          <p:spPr>
            <a:xfrm>
              <a:off x="1854200" y="25400"/>
              <a:ext cx="840151" cy="0"/>
            </a:xfrm>
            <a:prstGeom prst="line">
              <a:avLst/>
            </a:prstGeom>
            <a:noFill/>
            <a:ln w="25400" cap="flat">
              <a:solidFill>
                <a:srgbClr val="4B4B4B"/>
              </a:solidFill>
              <a:prstDash val="solid"/>
              <a:round/>
              <a:headEnd type="triangle" w="med" len="sm"/>
              <a:tailEnd type="triangle" w="med" len="sm"/>
            </a:ln>
            <a:effectLst/>
          </p:spPr>
          <p:txBody>
            <a:bodyPr wrap="square" lIns="0" tIns="0" rIns="0" bIns="0" numCol="1" anchor="t">
              <a:noAutofit/>
            </a:bodyPr>
            <a:lstStyle/>
            <a:p>
              <a:pPr algn="ctr">
                <a:defRPr>
                  <a:solidFill>
                    <a:srgbClr val="4B4B4B"/>
                  </a:solidFill>
                  <a:uFill>
                    <a:solidFill>
                      <a:srgbClr val="4B4B4B"/>
                    </a:solidFill>
                  </a:uFill>
                </a:defRPr>
              </a:pPr>
              <a:endParaRPr/>
            </a:p>
          </p:txBody>
        </p:sp>
        <p:sp>
          <p:nvSpPr>
            <p:cNvPr id="212" name="Rectangle"/>
            <p:cNvSpPr/>
            <p:nvPr/>
          </p:nvSpPr>
          <p:spPr>
            <a:xfrm>
              <a:off x="12700" y="1155700"/>
              <a:ext cx="1130300" cy="647700"/>
            </a:xfrm>
            <a:prstGeom prst="rect">
              <a:avLst/>
            </a:prstGeom>
            <a:solidFill>
              <a:srgbClr val="FFFFFF"/>
            </a:solidFill>
            <a:ln w="25400" cap="flat">
              <a:solidFill>
                <a:srgbClr val="0433FF"/>
              </a:solidFill>
              <a:prstDash val="solid"/>
              <a:miter lim="400000"/>
            </a:ln>
            <a:effectLst/>
          </p:spPr>
          <p:txBody>
            <a:bodyPr wrap="square" lIns="50800" tIns="50800" rIns="50800" bIns="50800" numCol="1" anchor="ctr">
              <a:noAutofit/>
            </a:bodyPr>
            <a:lstStyle/>
            <a:p>
              <a:pPr algn="ctr">
                <a:defRPr sz="4600">
                  <a:solidFill>
                    <a:srgbClr val="6C6C6C"/>
                  </a:solidFill>
                  <a:uFill>
                    <a:solidFill>
                      <a:srgbClr val="6C6C6C"/>
                    </a:solidFill>
                  </a:uFill>
                  <a:latin typeface="Times New Roman"/>
                  <a:ea typeface="Times New Roman"/>
                  <a:cs typeface="Times New Roman"/>
                  <a:sym typeface="Times New Roman"/>
                </a:defRPr>
              </a:pPr>
              <a:endParaRPr/>
            </a:p>
          </p:txBody>
        </p:sp>
        <p:sp>
          <p:nvSpPr>
            <p:cNvPr id="213" name="mul"/>
            <p:cNvSpPr txBox="1"/>
            <p:nvPr/>
          </p:nvSpPr>
          <p:spPr>
            <a:xfrm>
              <a:off x="0" y="1187450"/>
              <a:ext cx="1155700" cy="5842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a:defRPr i="1"/>
              </a:lvl1pPr>
            </a:lstStyle>
            <a:p>
              <a:r>
                <a:t>mul</a:t>
              </a:r>
            </a:p>
          </p:txBody>
        </p:sp>
        <p:sp>
          <p:nvSpPr>
            <p:cNvPr id="214" name="Line"/>
            <p:cNvSpPr/>
            <p:nvPr/>
          </p:nvSpPr>
          <p:spPr>
            <a:xfrm flipH="1">
              <a:off x="603095" y="21292"/>
              <a:ext cx="1689410" cy="1138516"/>
            </a:xfrm>
            <a:prstGeom prst="line">
              <a:avLst/>
            </a:prstGeom>
            <a:noFill/>
            <a:ln w="25400" cap="flat">
              <a:solidFill>
                <a:srgbClr val="4B4B4B"/>
              </a:solidFill>
              <a:custDash>
                <a:ds d="200000" sp="200000"/>
              </a:custDash>
              <a:round/>
              <a:headEnd type="oval" w="med" len="med"/>
              <a:tailEnd type="oval" w="med" len="med"/>
            </a:ln>
            <a:effectLst/>
          </p:spPr>
          <p:txBody>
            <a:bodyPr wrap="square" lIns="0" tIns="0" rIns="0" bIns="0" numCol="1" anchor="t">
              <a:noAutofit/>
            </a:bodyPr>
            <a:lstStyle/>
            <a:p>
              <a:pPr algn="ctr">
                <a:defRPr>
                  <a:solidFill>
                    <a:srgbClr val="4B4B4B"/>
                  </a:solidFill>
                  <a:uFill>
                    <a:solidFill>
                      <a:srgbClr val="4B4B4B"/>
                    </a:solidFill>
                  </a:uFill>
                </a:defRPr>
              </a:pPr>
              <a:endParaRPr/>
            </a:p>
          </p:txBody>
        </p:sp>
      </p:grpSp>
      <p:grpSp>
        <p:nvGrpSpPr>
          <p:cNvPr id="220" name="Group"/>
          <p:cNvGrpSpPr/>
          <p:nvPr/>
        </p:nvGrpSpPr>
        <p:grpSpPr>
          <a:xfrm>
            <a:off x="6400800" y="6908800"/>
            <a:ext cx="2730897" cy="1816100"/>
            <a:chOff x="0" y="12700"/>
            <a:chExt cx="2730896" cy="1816100"/>
          </a:xfrm>
        </p:grpSpPr>
        <p:sp>
          <p:nvSpPr>
            <p:cNvPr id="216" name="Line"/>
            <p:cNvSpPr/>
            <p:nvPr/>
          </p:nvSpPr>
          <p:spPr>
            <a:xfrm>
              <a:off x="1980579" y="12700"/>
              <a:ext cx="750318" cy="0"/>
            </a:xfrm>
            <a:prstGeom prst="line">
              <a:avLst/>
            </a:prstGeom>
            <a:noFill/>
            <a:ln w="25400" cap="flat">
              <a:solidFill>
                <a:srgbClr val="4B4B4B"/>
              </a:solidFill>
              <a:prstDash val="solid"/>
              <a:round/>
              <a:headEnd type="triangle" w="med" len="sm"/>
              <a:tailEnd type="triangle" w="med" len="sm"/>
            </a:ln>
            <a:effectLst/>
          </p:spPr>
          <p:txBody>
            <a:bodyPr wrap="square" lIns="0" tIns="0" rIns="0" bIns="0" numCol="1" anchor="t">
              <a:noAutofit/>
            </a:bodyPr>
            <a:lstStyle/>
            <a:p>
              <a:pPr algn="ctr">
                <a:defRPr>
                  <a:solidFill>
                    <a:srgbClr val="4B4B4B"/>
                  </a:solidFill>
                  <a:uFill>
                    <a:solidFill>
                      <a:srgbClr val="4B4B4B"/>
                    </a:solidFill>
                  </a:uFill>
                </a:defRPr>
              </a:pPr>
              <a:endParaRPr/>
            </a:p>
          </p:txBody>
        </p:sp>
        <p:sp>
          <p:nvSpPr>
            <p:cNvPr id="217" name="Rectangle"/>
            <p:cNvSpPr/>
            <p:nvPr/>
          </p:nvSpPr>
          <p:spPr>
            <a:xfrm>
              <a:off x="12700" y="1181100"/>
              <a:ext cx="1130300" cy="647700"/>
            </a:xfrm>
            <a:prstGeom prst="rect">
              <a:avLst/>
            </a:prstGeom>
            <a:solidFill>
              <a:srgbClr val="FFFFFF"/>
            </a:solidFill>
            <a:ln w="25400" cap="flat">
              <a:solidFill>
                <a:srgbClr val="0433FF"/>
              </a:solidFill>
              <a:prstDash val="solid"/>
              <a:miter lim="400000"/>
            </a:ln>
            <a:effectLst/>
          </p:spPr>
          <p:txBody>
            <a:bodyPr wrap="square" lIns="50800" tIns="50800" rIns="50800" bIns="50800" numCol="1" anchor="ctr">
              <a:noAutofit/>
            </a:bodyPr>
            <a:lstStyle/>
            <a:p>
              <a:pPr algn="ctr">
                <a:defRPr sz="4600">
                  <a:solidFill>
                    <a:srgbClr val="6C6C6C"/>
                  </a:solidFill>
                  <a:uFill>
                    <a:solidFill>
                      <a:srgbClr val="6C6C6C"/>
                    </a:solidFill>
                  </a:uFill>
                  <a:latin typeface="Times New Roman"/>
                  <a:ea typeface="Times New Roman"/>
                  <a:cs typeface="Times New Roman"/>
                  <a:sym typeface="Times New Roman"/>
                </a:defRPr>
              </a:pPr>
              <a:endParaRPr/>
            </a:p>
          </p:txBody>
        </p:sp>
        <p:sp>
          <p:nvSpPr>
            <p:cNvPr id="218" name="add"/>
            <p:cNvSpPr txBox="1"/>
            <p:nvPr/>
          </p:nvSpPr>
          <p:spPr>
            <a:xfrm>
              <a:off x="0" y="1212850"/>
              <a:ext cx="1155700" cy="5842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a:defRPr i="1"/>
              </a:lvl1pPr>
            </a:lstStyle>
            <a:p>
              <a:r>
                <a:t>add</a:t>
              </a:r>
            </a:p>
          </p:txBody>
        </p:sp>
        <p:sp>
          <p:nvSpPr>
            <p:cNvPr id="219" name="Line"/>
            <p:cNvSpPr/>
            <p:nvPr/>
          </p:nvSpPr>
          <p:spPr>
            <a:xfrm flipH="1">
              <a:off x="565427" y="20635"/>
              <a:ext cx="1828246" cy="1177930"/>
            </a:xfrm>
            <a:prstGeom prst="line">
              <a:avLst/>
            </a:prstGeom>
            <a:noFill/>
            <a:ln w="25400" cap="flat">
              <a:solidFill>
                <a:srgbClr val="4B4B4B"/>
              </a:solidFill>
              <a:custDash>
                <a:ds d="200000" sp="200000"/>
              </a:custDash>
              <a:round/>
              <a:headEnd type="oval" w="med" len="med"/>
              <a:tailEnd type="oval" w="med" len="med"/>
            </a:ln>
            <a:effectLst/>
          </p:spPr>
          <p:txBody>
            <a:bodyPr wrap="square" lIns="0" tIns="0" rIns="0" bIns="0" numCol="1" anchor="t">
              <a:noAutofit/>
            </a:bodyPr>
            <a:lstStyle/>
            <a:p>
              <a:pPr algn="ctr">
                <a:defRPr>
                  <a:solidFill>
                    <a:srgbClr val="4B4B4B"/>
                  </a:solidFill>
                  <a:uFill>
                    <a:solidFill>
                      <a:srgbClr val="4B4B4B"/>
                    </a:solidFill>
                  </a:uFill>
                </a:defRPr>
              </a:pPr>
              <a:endParaRPr/>
            </a:p>
          </p:txBody>
        </p:sp>
      </p:grpSp>
      <p:grpSp>
        <p:nvGrpSpPr>
          <p:cNvPr id="225" name="Group"/>
          <p:cNvGrpSpPr/>
          <p:nvPr/>
        </p:nvGrpSpPr>
        <p:grpSpPr>
          <a:xfrm>
            <a:off x="8013700" y="6908800"/>
            <a:ext cx="1666702" cy="1816100"/>
            <a:chOff x="0" y="12700"/>
            <a:chExt cx="1666701" cy="1816100"/>
          </a:xfrm>
        </p:grpSpPr>
        <p:sp>
          <p:nvSpPr>
            <p:cNvPr id="221" name="Line"/>
            <p:cNvSpPr/>
            <p:nvPr/>
          </p:nvSpPr>
          <p:spPr>
            <a:xfrm>
              <a:off x="1396218" y="12700"/>
              <a:ext cx="270484" cy="0"/>
            </a:xfrm>
            <a:prstGeom prst="line">
              <a:avLst/>
            </a:prstGeom>
            <a:noFill/>
            <a:ln w="25400" cap="flat">
              <a:solidFill>
                <a:srgbClr val="4B4B4B"/>
              </a:solidFill>
              <a:prstDash val="solid"/>
              <a:round/>
              <a:headEnd type="triangle" w="med" len="sm"/>
              <a:tailEnd type="triangle" w="med" len="sm"/>
            </a:ln>
            <a:effectLst/>
          </p:spPr>
          <p:txBody>
            <a:bodyPr wrap="square" lIns="0" tIns="0" rIns="0" bIns="0" numCol="1" anchor="t">
              <a:noAutofit/>
            </a:bodyPr>
            <a:lstStyle/>
            <a:p>
              <a:pPr algn="ctr">
                <a:defRPr>
                  <a:solidFill>
                    <a:srgbClr val="4B4B4B"/>
                  </a:solidFill>
                  <a:uFill>
                    <a:solidFill>
                      <a:srgbClr val="4B4B4B"/>
                    </a:solidFill>
                  </a:uFill>
                </a:defRPr>
              </a:pPr>
              <a:endParaRPr/>
            </a:p>
          </p:txBody>
        </p:sp>
        <p:sp>
          <p:nvSpPr>
            <p:cNvPr id="222" name="Rectangle"/>
            <p:cNvSpPr/>
            <p:nvPr/>
          </p:nvSpPr>
          <p:spPr>
            <a:xfrm>
              <a:off x="25400" y="1181100"/>
              <a:ext cx="1130300" cy="647700"/>
            </a:xfrm>
            <a:prstGeom prst="rect">
              <a:avLst/>
            </a:prstGeom>
            <a:solidFill>
              <a:srgbClr val="FFFFFF"/>
            </a:solidFill>
            <a:ln w="25400" cap="flat">
              <a:solidFill>
                <a:srgbClr val="0433FF"/>
              </a:solidFill>
              <a:prstDash val="solid"/>
              <a:miter lim="400000"/>
            </a:ln>
            <a:effectLst/>
          </p:spPr>
          <p:txBody>
            <a:bodyPr wrap="square" lIns="50800" tIns="50800" rIns="50800" bIns="50800" numCol="1" anchor="ctr">
              <a:noAutofit/>
            </a:bodyPr>
            <a:lstStyle/>
            <a:p>
              <a:pPr algn="ctr">
                <a:defRPr sz="4600">
                  <a:solidFill>
                    <a:srgbClr val="6C6C6C"/>
                  </a:solidFill>
                  <a:uFill>
                    <a:solidFill>
                      <a:srgbClr val="6C6C6C"/>
                    </a:solidFill>
                  </a:uFill>
                  <a:latin typeface="Times New Roman"/>
                  <a:ea typeface="Times New Roman"/>
                  <a:cs typeface="Times New Roman"/>
                  <a:sym typeface="Times New Roman"/>
                </a:defRPr>
              </a:pPr>
              <a:endParaRPr/>
            </a:p>
          </p:txBody>
        </p:sp>
        <p:sp>
          <p:nvSpPr>
            <p:cNvPr id="223" name="4"/>
            <p:cNvSpPr txBox="1"/>
            <p:nvPr/>
          </p:nvSpPr>
          <p:spPr>
            <a:xfrm>
              <a:off x="0" y="1212850"/>
              <a:ext cx="1155700" cy="5842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a:lstStyle>
            <a:p>
              <a:r>
                <a:t>4</a:t>
              </a:r>
            </a:p>
          </p:txBody>
        </p:sp>
        <p:sp>
          <p:nvSpPr>
            <p:cNvPr id="224" name="Line"/>
            <p:cNvSpPr/>
            <p:nvPr/>
          </p:nvSpPr>
          <p:spPr>
            <a:xfrm flipH="1">
              <a:off x="633362" y="29781"/>
              <a:ext cx="904976" cy="1134238"/>
            </a:xfrm>
            <a:prstGeom prst="line">
              <a:avLst/>
            </a:prstGeom>
            <a:noFill/>
            <a:ln w="25400" cap="flat">
              <a:solidFill>
                <a:srgbClr val="4B4B4B"/>
              </a:solidFill>
              <a:custDash>
                <a:ds d="200000" sp="200000"/>
              </a:custDash>
              <a:round/>
              <a:headEnd type="oval" w="med" len="med"/>
              <a:tailEnd type="oval" w="med" len="med"/>
            </a:ln>
            <a:effectLst/>
          </p:spPr>
          <p:txBody>
            <a:bodyPr wrap="square" lIns="0" tIns="0" rIns="0" bIns="0" numCol="1" anchor="t">
              <a:noAutofit/>
            </a:bodyPr>
            <a:lstStyle/>
            <a:p>
              <a:pPr algn="ctr">
                <a:defRPr>
                  <a:solidFill>
                    <a:srgbClr val="4B4B4B"/>
                  </a:solidFill>
                  <a:uFill>
                    <a:solidFill>
                      <a:srgbClr val="4B4B4B"/>
                    </a:solidFill>
                  </a:uFill>
                </a:defRPr>
              </a:pPr>
              <a:endParaRPr/>
            </a:p>
          </p:txBody>
        </p:sp>
      </p:grpSp>
      <p:grpSp>
        <p:nvGrpSpPr>
          <p:cNvPr id="231" name="Group"/>
          <p:cNvGrpSpPr/>
          <p:nvPr/>
        </p:nvGrpSpPr>
        <p:grpSpPr>
          <a:xfrm>
            <a:off x="9436100" y="6908800"/>
            <a:ext cx="2897278" cy="2781300"/>
            <a:chOff x="0" y="25400"/>
            <a:chExt cx="2897277" cy="2781300"/>
          </a:xfrm>
        </p:grpSpPr>
        <p:sp>
          <p:nvSpPr>
            <p:cNvPr id="226" name="Rounded Rectangle"/>
            <p:cNvSpPr/>
            <p:nvPr/>
          </p:nvSpPr>
          <p:spPr>
            <a:xfrm>
              <a:off x="0" y="1651000"/>
              <a:ext cx="2895600" cy="1155700"/>
            </a:xfrm>
            <a:prstGeom prst="roundRect">
              <a:avLst>
                <a:gd name="adj" fmla="val 16484"/>
              </a:avLst>
            </a:prstGeom>
            <a:solidFill>
              <a:srgbClr val="FFFFFF"/>
            </a:solidFill>
            <a:ln w="25400" cap="flat">
              <a:solidFill>
                <a:srgbClr val="0433FF"/>
              </a:solidFill>
              <a:prstDash val="solid"/>
              <a:round/>
            </a:ln>
            <a:effectLst/>
          </p:spPr>
          <p:txBody>
            <a:bodyPr wrap="square" lIns="50800" tIns="50800" rIns="50800" bIns="50800" numCol="1" anchor="ctr">
              <a:noAutofit/>
            </a:bodyPr>
            <a:lstStyle/>
            <a:p>
              <a:pPr algn="ctr">
                <a:defRPr sz="4600">
                  <a:solidFill>
                    <a:srgbClr val="6C6C6C"/>
                  </a:solidFill>
                  <a:uFill>
                    <a:solidFill>
                      <a:srgbClr val="6C6C6C"/>
                    </a:solidFill>
                  </a:uFill>
                  <a:latin typeface="Times New Roman"/>
                  <a:ea typeface="Times New Roman"/>
                  <a:cs typeface="Times New Roman"/>
                  <a:sym typeface="Times New Roman"/>
                </a:defRPr>
              </a:pPr>
              <a:endParaRPr/>
            </a:p>
          </p:txBody>
        </p:sp>
        <p:sp>
          <p:nvSpPr>
            <p:cNvPr id="227" name="Rectangle"/>
            <p:cNvSpPr/>
            <p:nvPr/>
          </p:nvSpPr>
          <p:spPr>
            <a:xfrm>
              <a:off x="647700" y="1193800"/>
              <a:ext cx="1625600" cy="647700"/>
            </a:xfrm>
            <a:prstGeom prst="rect">
              <a:avLst/>
            </a:prstGeom>
            <a:solidFill>
              <a:srgbClr val="FFFFFF"/>
            </a:solidFill>
            <a:ln w="25400" cap="flat">
              <a:solidFill>
                <a:srgbClr val="0433FF"/>
              </a:solidFill>
              <a:prstDash val="solid"/>
              <a:miter lim="400000"/>
            </a:ln>
            <a:effectLst/>
          </p:spPr>
          <p:txBody>
            <a:bodyPr wrap="square" lIns="50800" tIns="50800" rIns="50800" bIns="50800" numCol="1" anchor="ctr">
              <a:noAutofit/>
            </a:bodyPr>
            <a:lstStyle/>
            <a:p>
              <a:pPr algn="ctr">
                <a:defRPr sz="4600">
                  <a:solidFill>
                    <a:srgbClr val="6C6C6C"/>
                  </a:solidFill>
                  <a:uFill>
                    <a:solidFill>
                      <a:srgbClr val="6C6C6C"/>
                    </a:solidFill>
                  </a:uFill>
                  <a:latin typeface="Times New Roman"/>
                  <a:ea typeface="Times New Roman"/>
                  <a:cs typeface="Times New Roman"/>
                  <a:sym typeface="Times New Roman"/>
                </a:defRPr>
              </a:pPr>
              <a:endParaRPr/>
            </a:p>
          </p:txBody>
        </p:sp>
        <p:sp>
          <p:nvSpPr>
            <p:cNvPr id="228" name="mul(4, 6)"/>
            <p:cNvSpPr txBox="1"/>
            <p:nvPr/>
          </p:nvSpPr>
          <p:spPr>
            <a:xfrm>
              <a:off x="314216" y="1955800"/>
              <a:ext cx="2397642" cy="5842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p>
              <a:r>
                <a:t>mul(4, 6)</a:t>
              </a:r>
            </a:p>
          </p:txBody>
        </p:sp>
        <p:sp>
          <p:nvSpPr>
            <p:cNvPr id="229" name="Line"/>
            <p:cNvSpPr/>
            <p:nvPr/>
          </p:nvSpPr>
          <p:spPr>
            <a:xfrm>
              <a:off x="722045" y="25400"/>
              <a:ext cx="2175233" cy="0"/>
            </a:xfrm>
            <a:prstGeom prst="line">
              <a:avLst/>
            </a:prstGeom>
            <a:noFill/>
            <a:ln w="25400" cap="flat">
              <a:solidFill>
                <a:srgbClr val="4B4B4B"/>
              </a:solidFill>
              <a:prstDash val="solid"/>
              <a:round/>
              <a:headEnd type="triangle" w="med" len="sm"/>
              <a:tailEnd type="triangle" w="med" len="sm"/>
            </a:ln>
            <a:effectLst/>
          </p:spPr>
          <p:txBody>
            <a:bodyPr wrap="square" lIns="0" tIns="0" rIns="0" bIns="0" numCol="1" anchor="t">
              <a:noAutofit/>
            </a:bodyPr>
            <a:lstStyle/>
            <a:p>
              <a:pPr algn="ctr">
                <a:defRPr>
                  <a:solidFill>
                    <a:srgbClr val="4B4B4B"/>
                  </a:solidFill>
                  <a:uFill>
                    <a:solidFill>
                      <a:srgbClr val="4B4B4B"/>
                    </a:solidFill>
                  </a:uFill>
                </a:defRPr>
              </a:pPr>
              <a:endParaRPr/>
            </a:p>
          </p:txBody>
        </p:sp>
        <p:sp>
          <p:nvSpPr>
            <p:cNvPr id="230" name="Line"/>
            <p:cNvSpPr/>
            <p:nvPr/>
          </p:nvSpPr>
          <p:spPr>
            <a:xfrm flipH="1">
              <a:off x="1505177" y="37528"/>
              <a:ext cx="202746" cy="1156844"/>
            </a:xfrm>
            <a:prstGeom prst="line">
              <a:avLst/>
            </a:prstGeom>
            <a:noFill/>
            <a:ln w="25400" cap="flat">
              <a:solidFill>
                <a:srgbClr val="4B4B4B"/>
              </a:solidFill>
              <a:custDash>
                <a:ds d="200000" sp="200000"/>
              </a:custDash>
              <a:round/>
              <a:headEnd type="oval" w="med" len="med"/>
              <a:tailEnd type="oval" w="med" len="med"/>
            </a:ln>
            <a:effectLst/>
          </p:spPr>
          <p:txBody>
            <a:bodyPr wrap="square" lIns="0" tIns="0" rIns="0" bIns="0" numCol="1" anchor="t">
              <a:noAutofit/>
            </a:bodyPr>
            <a:lstStyle/>
            <a:p>
              <a:pPr algn="ctr">
                <a:defRPr>
                  <a:solidFill>
                    <a:srgbClr val="4B4B4B"/>
                  </a:solidFill>
                  <a:uFill>
                    <a:solidFill>
                      <a:srgbClr val="4B4B4B"/>
                    </a:solidFill>
                  </a:uFill>
                </a:defRPr>
              </a:pPr>
              <a:endParaRPr/>
            </a:p>
          </p:txBody>
        </p:sp>
      </p:grpSp>
      <p:grpSp>
        <p:nvGrpSpPr>
          <p:cNvPr id="244" name="Group"/>
          <p:cNvGrpSpPr/>
          <p:nvPr/>
        </p:nvGrpSpPr>
        <p:grpSpPr>
          <a:xfrm>
            <a:off x="8801100" y="9402040"/>
            <a:ext cx="4368800" cy="1646960"/>
            <a:chOff x="0" y="29440"/>
            <a:chExt cx="4368800" cy="1646959"/>
          </a:xfrm>
        </p:grpSpPr>
        <p:sp>
          <p:nvSpPr>
            <p:cNvPr id="232" name="Line"/>
            <p:cNvSpPr/>
            <p:nvPr/>
          </p:nvSpPr>
          <p:spPr>
            <a:xfrm>
              <a:off x="1028700" y="38100"/>
              <a:ext cx="750317" cy="0"/>
            </a:xfrm>
            <a:prstGeom prst="line">
              <a:avLst/>
            </a:prstGeom>
            <a:noFill/>
            <a:ln w="25400" cap="flat">
              <a:solidFill>
                <a:srgbClr val="4B4B4B"/>
              </a:solidFill>
              <a:prstDash val="solid"/>
              <a:round/>
              <a:headEnd type="triangle" w="med" len="sm"/>
              <a:tailEnd type="triangle" w="med" len="sm"/>
            </a:ln>
            <a:effectLst/>
          </p:spPr>
          <p:txBody>
            <a:bodyPr wrap="square" lIns="0" tIns="0" rIns="0" bIns="0" numCol="1" anchor="t">
              <a:noAutofit/>
            </a:bodyPr>
            <a:lstStyle/>
            <a:p>
              <a:pPr algn="ctr">
                <a:defRPr>
                  <a:solidFill>
                    <a:srgbClr val="4B4B4B"/>
                  </a:solidFill>
                  <a:uFill>
                    <a:solidFill>
                      <a:srgbClr val="4B4B4B"/>
                    </a:solidFill>
                  </a:uFill>
                </a:defRPr>
              </a:pPr>
              <a:endParaRPr/>
            </a:p>
          </p:txBody>
        </p:sp>
        <p:sp>
          <p:nvSpPr>
            <p:cNvPr id="233" name="Line"/>
            <p:cNvSpPr/>
            <p:nvPr/>
          </p:nvSpPr>
          <p:spPr>
            <a:xfrm>
              <a:off x="2057400" y="38100"/>
              <a:ext cx="270483" cy="0"/>
            </a:xfrm>
            <a:prstGeom prst="line">
              <a:avLst/>
            </a:prstGeom>
            <a:noFill/>
            <a:ln w="25400" cap="flat">
              <a:solidFill>
                <a:srgbClr val="4B4B4B"/>
              </a:solidFill>
              <a:prstDash val="solid"/>
              <a:round/>
              <a:headEnd type="triangle" w="med" len="sm"/>
              <a:tailEnd type="triangle" w="med" len="sm"/>
            </a:ln>
            <a:effectLst/>
          </p:spPr>
          <p:txBody>
            <a:bodyPr wrap="square" lIns="0" tIns="0" rIns="0" bIns="0" numCol="1" anchor="t">
              <a:noAutofit/>
            </a:bodyPr>
            <a:lstStyle/>
            <a:p>
              <a:pPr algn="ctr">
                <a:defRPr>
                  <a:solidFill>
                    <a:srgbClr val="4B4B4B"/>
                  </a:solidFill>
                  <a:uFill>
                    <a:solidFill>
                      <a:srgbClr val="4B4B4B"/>
                    </a:solidFill>
                  </a:uFill>
                </a:defRPr>
              </a:pPr>
              <a:endParaRPr/>
            </a:p>
          </p:txBody>
        </p:sp>
        <p:sp>
          <p:nvSpPr>
            <p:cNvPr id="234" name="Line"/>
            <p:cNvSpPr/>
            <p:nvPr/>
          </p:nvSpPr>
          <p:spPr>
            <a:xfrm>
              <a:off x="2832100" y="38100"/>
              <a:ext cx="270483" cy="0"/>
            </a:xfrm>
            <a:prstGeom prst="line">
              <a:avLst/>
            </a:prstGeom>
            <a:noFill/>
            <a:ln w="25400" cap="flat">
              <a:solidFill>
                <a:srgbClr val="4B4B4B"/>
              </a:solidFill>
              <a:prstDash val="solid"/>
              <a:round/>
              <a:headEnd type="triangle" w="med" len="sm"/>
              <a:tailEnd type="triangle" w="med" len="sm"/>
            </a:ln>
            <a:effectLst/>
          </p:spPr>
          <p:txBody>
            <a:bodyPr wrap="square" lIns="0" tIns="0" rIns="0" bIns="0" numCol="1" anchor="t">
              <a:noAutofit/>
            </a:bodyPr>
            <a:lstStyle/>
            <a:p>
              <a:pPr algn="ctr">
                <a:defRPr>
                  <a:solidFill>
                    <a:srgbClr val="4B4B4B"/>
                  </a:solidFill>
                  <a:uFill>
                    <a:solidFill>
                      <a:srgbClr val="4B4B4B"/>
                    </a:solidFill>
                  </a:uFill>
                </a:defRPr>
              </a:pPr>
              <a:endParaRPr/>
            </a:p>
          </p:txBody>
        </p:sp>
        <p:sp>
          <p:nvSpPr>
            <p:cNvPr id="235" name="Rectangle"/>
            <p:cNvSpPr/>
            <p:nvPr/>
          </p:nvSpPr>
          <p:spPr>
            <a:xfrm>
              <a:off x="12700" y="1028700"/>
              <a:ext cx="1130300" cy="647700"/>
            </a:xfrm>
            <a:prstGeom prst="rect">
              <a:avLst/>
            </a:prstGeom>
            <a:solidFill>
              <a:srgbClr val="FFFFFF"/>
            </a:solidFill>
            <a:ln w="25400" cap="flat">
              <a:solidFill>
                <a:srgbClr val="0433FF"/>
              </a:solidFill>
              <a:prstDash val="solid"/>
              <a:miter lim="400000"/>
            </a:ln>
            <a:effectLst/>
          </p:spPr>
          <p:txBody>
            <a:bodyPr wrap="square" lIns="50800" tIns="50800" rIns="50800" bIns="50800" numCol="1" anchor="ctr">
              <a:noAutofit/>
            </a:bodyPr>
            <a:lstStyle/>
            <a:p>
              <a:pPr algn="ctr">
                <a:defRPr sz="4600">
                  <a:solidFill>
                    <a:srgbClr val="6C6C6C"/>
                  </a:solidFill>
                  <a:uFill>
                    <a:solidFill>
                      <a:srgbClr val="6C6C6C"/>
                    </a:solidFill>
                  </a:uFill>
                  <a:latin typeface="Times New Roman"/>
                  <a:ea typeface="Times New Roman"/>
                  <a:cs typeface="Times New Roman"/>
                  <a:sym typeface="Times New Roman"/>
                </a:defRPr>
              </a:pPr>
              <a:endParaRPr/>
            </a:p>
          </p:txBody>
        </p:sp>
        <p:sp>
          <p:nvSpPr>
            <p:cNvPr id="236" name="mul"/>
            <p:cNvSpPr txBox="1"/>
            <p:nvPr/>
          </p:nvSpPr>
          <p:spPr>
            <a:xfrm>
              <a:off x="0" y="1060450"/>
              <a:ext cx="1155700" cy="5842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a:defRPr i="1"/>
              </a:lvl1pPr>
            </a:lstStyle>
            <a:p>
              <a:r>
                <a:t>mul</a:t>
              </a:r>
            </a:p>
          </p:txBody>
        </p:sp>
        <p:sp>
          <p:nvSpPr>
            <p:cNvPr id="237" name="Rectangle"/>
            <p:cNvSpPr/>
            <p:nvPr/>
          </p:nvSpPr>
          <p:spPr>
            <a:xfrm>
              <a:off x="1562100" y="1028700"/>
              <a:ext cx="1130300" cy="647700"/>
            </a:xfrm>
            <a:prstGeom prst="rect">
              <a:avLst/>
            </a:prstGeom>
            <a:solidFill>
              <a:srgbClr val="FFFFFF"/>
            </a:solidFill>
            <a:ln w="25400" cap="flat">
              <a:solidFill>
                <a:srgbClr val="0433FF"/>
              </a:solidFill>
              <a:prstDash val="solid"/>
              <a:miter lim="400000"/>
            </a:ln>
            <a:effectLst/>
          </p:spPr>
          <p:txBody>
            <a:bodyPr wrap="square" lIns="50800" tIns="50800" rIns="50800" bIns="50800" numCol="1" anchor="ctr">
              <a:noAutofit/>
            </a:bodyPr>
            <a:lstStyle/>
            <a:p>
              <a:pPr algn="ctr">
                <a:defRPr sz="4600">
                  <a:solidFill>
                    <a:srgbClr val="6C6C6C"/>
                  </a:solidFill>
                  <a:uFill>
                    <a:solidFill>
                      <a:srgbClr val="6C6C6C"/>
                    </a:solidFill>
                  </a:uFill>
                  <a:latin typeface="Times New Roman"/>
                  <a:ea typeface="Times New Roman"/>
                  <a:cs typeface="Times New Roman"/>
                  <a:sym typeface="Times New Roman"/>
                </a:defRPr>
              </a:pPr>
              <a:endParaRPr/>
            </a:p>
          </p:txBody>
        </p:sp>
        <p:sp>
          <p:nvSpPr>
            <p:cNvPr id="238" name="4"/>
            <p:cNvSpPr txBox="1"/>
            <p:nvPr/>
          </p:nvSpPr>
          <p:spPr>
            <a:xfrm>
              <a:off x="1562100" y="1060450"/>
              <a:ext cx="1155700" cy="5842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a:lstStyle>
            <a:p>
              <a:r>
                <a:t>4</a:t>
              </a:r>
            </a:p>
          </p:txBody>
        </p:sp>
        <p:sp>
          <p:nvSpPr>
            <p:cNvPr id="239" name="Rectangle"/>
            <p:cNvSpPr/>
            <p:nvPr/>
          </p:nvSpPr>
          <p:spPr>
            <a:xfrm>
              <a:off x="3225800" y="1028700"/>
              <a:ext cx="1130300" cy="647700"/>
            </a:xfrm>
            <a:prstGeom prst="rect">
              <a:avLst/>
            </a:prstGeom>
            <a:solidFill>
              <a:srgbClr val="FFFFFF"/>
            </a:solidFill>
            <a:ln w="25400" cap="flat">
              <a:solidFill>
                <a:srgbClr val="0433FF"/>
              </a:solidFill>
              <a:prstDash val="solid"/>
              <a:miter lim="400000"/>
            </a:ln>
            <a:effectLst/>
          </p:spPr>
          <p:txBody>
            <a:bodyPr wrap="square" lIns="50800" tIns="50800" rIns="50800" bIns="50800" numCol="1" anchor="ctr">
              <a:noAutofit/>
            </a:bodyPr>
            <a:lstStyle/>
            <a:p>
              <a:pPr algn="ctr">
                <a:defRPr sz="4600">
                  <a:solidFill>
                    <a:srgbClr val="6C6C6C"/>
                  </a:solidFill>
                  <a:uFill>
                    <a:solidFill>
                      <a:srgbClr val="6C6C6C"/>
                    </a:solidFill>
                  </a:uFill>
                  <a:latin typeface="Times New Roman"/>
                  <a:ea typeface="Times New Roman"/>
                  <a:cs typeface="Times New Roman"/>
                  <a:sym typeface="Times New Roman"/>
                </a:defRPr>
              </a:pPr>
              <a:endParaRPr/>
            </a:p>
          </p:txBody>
        </p:sp>
        <p:sp>
          <p:nvSpPr>
            <p:cNvPr id="240" name="6"/>
            <p:cNvSpPr txBox="1"/>
            <p:nvPr/>
          </p:nvSpPr>
          <p:spPr>
            <a:xfrm>
              <a:off x="3213100" y="1060450"/>
              <a:ext cx="1155700" cy="5842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a:lstStyle>
            <a:p>
              <a:r>
                <a:t>6</a:t>
              </a:r>
            </a:p>
          </p:txBody>
        </p:sp>
        <p:sp>
          <p:nvSpPr>
            <p:cNvPr id="241" name="Line"/>
            <p:cNvSpPr/>
            <p:nvPr/>
          </p:nvSpPr>
          <p:spPr>
            <a:xfrm flipH="1">
              <a:off x="595213" y="29821"/>
              <a:ext cx="790774" cy="994458"/>
            </a:xfrm>
            <a:prstGeom prst="line">
              <a:avLst/>
            </a:prstGeom>
            <a:noFill/>
            <a:ln w="25400" cap="flat">
              <a:solidFill>
                <a:srgbClr val="4B4B4B"/>
              </a:solidFill>
              <a:custDash>
                <a:ds d="200000" sp="200000"/>
              </a:custDash>
              <a:round/>
              <a:headEnd type="oval" w="med" len="med"/>
              <a:tailEnd type="oval" w="med" len="med"/>
            </a:ln>
            <a:effectLst/>
          </p:spPr>
          <p:txBody>
            <a:bodyPr wrap="square" lIns="0" tIns="0" rIns="0" bIns="0" numCol="1" anchor="t">
              <a:noAutofit/>
            </a:bodyPr>
            <a:lstStyle/>
            <a:p>
              <a:pPr algn="ctr">
                <a:defRPr>
                  <a:solidFill>
                    <a:srgbClr val="4B4B4B"/>
                  </a:solidFill>
                  <a:uFill>
                    <a:solidFill>
                      <a:srgbClr val="4B4B4B"/>
                    </a:solidFill>
                  </a:uFill>
                </a:defRPr>
              </a:pPr>
              <a:endParaRPr/>
            </a:p>
          </p:txBody>
        </p:sp>
        <p:sp>
          <p:nvSpPr>
            <p:cNvPr id="242" name="Line"/>
            <p:cNvSpPr/>
            <p:nvPr/>
          </p:nvSpPr>
          <p:spPr>
            <a:xfrm flipH="1">
              <a:off x="2123614" y="38003"/>
              <a:ext cx="70772" cy="990794"/>
            </a:xfrm>
            <a:prstGeom prst="line">
              <a:avLst/>
            </a:prstGeom>
            <a:noFill/>
            <a:ln w="25400" cap="flat">
              <a:solidFill>
                <a:srgbClr val="4B4B4B"/>
              </a:solidFill>
              <a:custDash>
                <a:ds d="200000" sp="200000"/>
              </a:custDash>
              <a:round/>
              <a:headEnd type="oval" w="med" len="med"/>
              <a:tailEnd type="oval" w="med" len="med"/>
            </a:ln>
            <a:effectLst/>
          </p:spPr>
          <p:txBody>
            <a:bodyPr wrap="square" lIns="0" tIns="0" rIns="0" bIns="0" numCol="1" anchor="t">
              <a:noAutofit/>
            </a:bodyPr>
            <a:lstStyle/>
            <a:p>
              <a:pPr algn="ctr">
                <a:defRPr>
                  <a:solidFill>
                    <a:srgbClr val="4B4B4B"/>
                  </a:solidFill>
                  <a:uFill>
                    <a:solidFill>
                      <a:srgbClr val="4B4B4B"/>
                    </a:solidFill>
                  </a:uFill>
                </a:defRPr>
              </a:pPr>
              <a:endParaRPr/>
            </a:p>
          </p:txBody>
        </p:sp>
        <p:sp>
          <p:nvSpPr>
            <p:cNvPr id="243" name="Line"/>
            <p:cNvSpPr/>
            <p:nvPr/>
          </p:nvSpPr>
          <p:spPr>
            <a:xfrm>
              <a:off x="2970583" y="29440"/>
              <a:ext cx="827934" cy="1007920"/>
            </a:xfrm>
            <a:prstGeom prst="line">
              <a:avLst/>
            </a:prstGeom>
            <a:noFill/>
            <a:ln w="25400" cap="flat">
              <a:solidFill>
                <a:srgbClr val="4B4B4B"/>
              </a:solidFill>
              <a:custDash>
                <a:ds d="200000" sp="200000"/>
              </a:custDash>
              <a:round/>
              <a:headEnd type="oval" w="med" len="med"/>
              <a:tailEnd type="oval" w="med" len="med"/>
            </a:ln>
            <a:effectLst/>
          </p:spPr>
          <p:txBody>
            <a:bodyPr wrap="square" lIns="0" tIns="0" rIns="0" bIns="0" numCol="1" anchor="t">
              <a:noAutofit/>
            </a:bodyPr>
            <a:lstStyle/>
            <a:p>
              <a:pPr algn="ctr">
                <a:defRPr>
                  <a:solidFill>
                    <a:srgbClr val="4B4B4B"/>
                  </a:solidFill>
                  <a:uFill>
                    <a:solidFill>
                      <a:srgbClr val="4B4B4B"/>
                    </a:solidFill>
                  </a:uFill>
                </a:defRPr>
              </a:pPr>
              <a:endParaRPr/>
            </a:p>
          </p:txBody>
        </p:sp>
      </p:grpSp>
      <p:sp>
        <p:nvSpPr>
          <p:cNvPr id="245" name="24"/>
          <p:cNvSpPr txBox="1"/>
          <p:nvPr/>
        </p:nvSpPr>
        <p:spPr>
          <a:xfrm>
            <a:off x="9766300" y="8108950"/>
            <a:ext cx="2209800" cy="5842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ctr"/>
          </a:lstStyle>
          <a:p>
            <a:r>
              <a:t>24</a:t>
            </a:r>
          </a:p>
        </p:txBody>
      </p:sp>
      <p:grpSp>
        <p:nvGrpSpPr>
          <p:cNvPr id="251" name="Group"/>
          <p:cNvGrpSpPr/>
          <p:nvPr/>
        </p:nvGrpSpPr>
        <p:grpSpPr>
          <a:xfrm>
            <a:off x="13995400" y="4431843"/>
            <a:ext cx="2895600" cy="2743657"/>
            <a:chOff x="0" y="37643"/>
            <a:chExt cx="2895600" cy="2743656"/>
          </a:xfrm>
        </p:grpSpPr>
        <p:sp>
          <p:nvSpPr>
            <p:cNvPr id="246" name="Rounded Rectangle"/>
            <p:cNvSpPr/>
            <p:nvPr/>
          </p:nvSpPr>
          <p:spPr>
            <a:xfrm>
              <a:off x="0" y="1625600"/>
              <a:ext cx="2895600" cy="1155700"/>
            </a:xfrm>
            <a:prstGeom prst="roundRect">
              <a:avLst>
                <a:gd name="adj" fmla="val 16484"/>
              </a:avLst>
            </a:prstGeom>
            <a:solidFill>
              <a:srgbClr val="FFFFFF"/>
            </a:solidFill>
            <a:ln w="25400" cap="flat">
              <a:solidFill>
                <a:srgbClr val="0433FF"/>
              </a:solidFill>
              <a:prstDash val="solid"/>
              <a:round/>
            </a:ln>
            <a:effectLst/>
          </p:spPr>
          <p:txBody>
            <a:bodyPr wrap="square" lIns="50800" tIns="50800" rIns="50800" bIns="50800" numCol="1" anchor="ctr">
              <a:noAutofit/>
            </a:bodyPr>
            <a:lstStyle/>
            <a:p>
              <a:pPr algn="ctr">
                <a:defRPr sz="4600">
                  <a:solidFill>
                    <a:srgbClr val="6C6C6C"/>
                  </a:solidFill>
                  <a:uFill>
                    <a:solidFill>
                      <a:srgbClr val="6C6C6C"/>
                    </a:solidFill>
                  </a:uFill>
                  <a:latin typeface="Times New Roman"/>
                  <a:ea typeface="Times New Roman"/>
                  <a:cs typeface="Times New Roman"/>
                  <a:sym typeface="Times New Roman"/>
                </a:defRPr>
              </a:pPr>
              <a:endParaRPr/>
            </a:p>
          </p:txBody>
        </p:sp>
        <p:sp>
          <p:nvSpPr>
            <p:cNvPr id="247" name="Rectangle"/>
            <p:cNvSpPr/>
            <p:nvPr/>
          </p:nvSpPr>
          <p:spPr>
            <a:xfrm>
              <a:off x="647700" y="1168400"/>
              <a:ext cx="1625600" cy="647700"/>
            </a:xfrm>
            <a:prstGeom prst="rect">
              <a:avLst/>
            </a:prstGeom>
            <a:solidFill>
              <a:srgbClr val="FFFFFF"/>
            </a:solidFill>
            <a:ln w="25400" cap="flat">
              <a:solidFill>
                <a:srgbClr val="0433FF"/>
              </a:solidFill>
              <a:prstDash val="solid"/>
              <a:miter lim="400000"/>
            </a:ln>
            <a:effectLst/>
          </p:spPr>
          <p:txBody>
            <a:bodyPr wrap="square" lIns="50800" tIns="50800" rIns="50800" bIns="50800" numCol="1" anchor="ctr">
              <a:noAutofit/>
            </a:bodyPr>
            <a:lstStyle/>
            <a:p>
              <a:pPr algn="ctr">
                <a:defRPr sz="4600">
                  <a:solidFill>
                    <a:srgbClr val="6C6C6C"/>
                  </a:solidFill>
                  <a:uFill>
                    <a:solidFill>
                      <a:srgbClr val="6C6C6C"/>
                    </a:solidFill>
                  </a:uFill>
                  <a:latin typeface="Times New Roman"/>
                  <a:ea typeface="Times New Roman"/>
                  <a:cs typeface="Times New Roman"/>
                  <a:sym typeface="Times New Roman"/>
                </a:defRPr>
              </a:pPr>
              <a:endParaRPr/>
            </a:p>
          </p:txBody>
        </p:sp>
        <p:sp>
          <p:nvSpPr>
            <p:cNvPr id="248" name="add(3, 5)"/>
            <p:cNvSpPr txBox="1"/>
            <p:nvPr/>
          </p:nvSpPr>
          <p:spPr>
            <a:xfrm>
              <a:off x="301517" y="1930400"/>
              <a:ext cx="2397641" cy="5842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p>
              <a:r>
                <a:t>add(3, 5)</a:t>
              </a:r>
            </a:p>
          </p:txBody>
        </p:sp>
        <p:sp>
          <p:nvSpPr>
            <p:cNvPr id="249" name="Line"/>
            <p:cNvSpPr/>
            <p:nvPr/>
          </p:nvSpPr>
          <p:spPr>
            <a:xfrm>
              <a:off x="114300" y="50800"/>
              <a:ext cx="2340603" cy="0"/>
            </a:xfrm>
            <a:prstGeom prst="line">
              <a:avLst/>
            </a:prstGeom>
            <a:noFill/>
            <a:ln w="25400" cap="flat">
              <a:solidFill>
                <a:srgbClr val="4B4B4B"/>
              </a:solidFill>
              <a:prstDash val="solid"/>
              <a:round/>
              <a:headEnd type="triangle" w="med" len="sm"/>
              <a:tailEnd type="triangle" w="med" len="sm"/>
            </a:ln>
            <a:effectLst/>
          </p:spPr>
          <p:txBody>
            <a:bodyPr wrap="square" lIns="0" tIns="0" rIns="0" bIns="0" numCol="1" anchor="t">
              <a:noAutofit/>
            </a:bodyPr>
            <a:lstStyle/>
            <a:p>
              <a:pPr algn="ctr">
                <a:defRPr>
                  <a:solidFill>
                    <a:srgbClr val="4B4B4B"/>
                  </a:solidFill>
                  <a:uFill>
                    <a:solidFill>
                      <a:srgbClr val="4B4B4B"/>
                    </a:solidFill>
                  </a:uFill>
                </a:defRPr>
              </a:pPr>
              <a:endParaRPr/>
            </a:p>
          </p:txBody>
        </p:sp>
        <p:sp>
          <p:nvSpPr>
            <p:cNvPr id="250" name="Line"/>
            <p:cNvSpPr/>
            <p:nvPr/>
          </p:nvSpPr>
          <p:spPr>
            <a:xfrm>
              <a:off x="1263181" y="37643"/>
              <a:ext cx="178738" cy="1143914"/>
            </a:xfrm>
            <a:prstGeom prst="line">
              <a:avLst/>
            </a:prstGeom>
            <a:noFill/>
            <a:ln w="25400" cap="flat">
              <a:solidFill>
                <a:srgbClr val="4B4B4B"/>
              </a:solidFill>
              <a:custDash>
                <a:ds d="200000" sp="200000"/>
              </a:custDash>
              <a:round/>
              <a:headEnd type="oval" w="med" len="med"/>
              <a:tailEnd type="oval" w="med" len="med"/>
            </a:ln>
            <a:effectLst/>
          </p:spPr>
          <p:txBody>
            <a:bodyPr wrap="square" lIns="0" tIns="0" rIns="0" bIns="0" numCol="1" anchor="t">
              <a:noAutofit/>
            </a:bodyPr>
            <a:lstStyle/>
            <a:p>
              <a:pPr algn="ctr">
                <a:defRPr>
                  <a:solidFill>
                    <a:srgbClr val="4B4B4B"/>
                  </a:solidFill>
                  <a:uFill>
                    <a:solidFill>
                      <a:srgbClr val="4B4B4B"/>
                    </a:solidFill>
                  </a:uFill>
                </a:defRPr>
              </a:pPr>
              <a:endParaRPr/>
            </a:p>
          </p:txBody>
        </p:sp>
      </p:grpSp>
      <p:grpSp>
        <p:nvGrpSpPr>
          <p:cNvPr id="264" name="Group"/>
          <p:cNvGrpSpPr/>
          <p:nvPr/>
        </p:nvGrpSpPr>
        <p:grpSpPr>
          <a:xfrm>
            <a:off x="13322300" y="6908800"/>
            <a:ext cx="4343400" cy="1638300"/>
            <a:chOff x="25400" y="25400"/>
            <a:chExt cx="4343400" cy="1638300"/>
          </a:xfrm>
        </p:grpSpPr>
        <p:sp>
          <p:nvSpPr>
            <p:cNvPr id="252" name="Line"/>
            <p:cNvSpPr/>
            <p:nvPr/>
          </p:nvSpPr>
          <p:spPr>
            <a:xfrm>
              <a:off x="1092200" y="25400"/>
              <a:ext cx="750317" cy="0"/>
            </a:xfrm>
            <a:prstGeom prst="line">
              <a:avLst/>
            </a:prstGeom>
            <a:noFill/>
            <a:ln w="25400" cap="flat">
              <a:solidFill>
                <a:srgbClr val="4B4B4B"/>
              </a:solidFill>
              <a:prstDash val="solid"/>
              <a:round/>
              <a:headEnd type="triangle" w="med" len="sm"/>
              <a:tailEnd type="triangle" w="med" len="sm"/>
            </a:ln>
            <a:effectLst/>
          </p:spPr>
          <p:txBody>
            <a:bodyPr wrap="square" lIns="0" tIns="0" rIns="0" bIns="0" numCol="1" anchor="t">
              <a:noAutofit/>
            </a:bodyPr>
            <a:lstStyle/>
            <a:p>
              <a:pPr algn="ctr">
                <a:defRPr>
                  <a:solidFill>
                    <a:srgbClr val="4B4B4B"/>
                  </a:solidFill>
                  <a:uFill>
                    <a:solidFill>
                      <a:srgbClr val="4B4B4B"/>
                    </a:solidFill>
                  </a:uFill>
                </a:defRPr>
              </a:pPr>
              <a:endParaRPr/>
            </a:p>
          </p:txBody>
        </p:sp>
        <p:sp>
          <p:nvSpPr>
            <p:cNvPr id="253" name="Line"/>
            <p:cNvSpPr/>
            <p:nvPr/>
          </p:nvSpPr>
          <p:spPr>
            <a:xfrm>
              <a:off x="2095500" y="25400"/>
              <a:ext cx="270483" cy="0"/>
            </a:xfrm>
            <a:prstGeom prst="line">
              <a:avLst/>
            </a:prstGeom>
            <a:noFill/>
            <a:ln w="25400" cap="flat">
              <a:solidFill>
                <a:srgbClr val="4B4B4B"/>
              </a:solidFill>
              <a:prstDash val="solid"/>
              <a:round/>
              <a:headEnd type="triangle" w="med" len="sm"/>
              <a:tailEnd type="triangle" w="med" len="sm"/>
            </a:ln>
            <a:effectLst/>
          </p:spPr>
          <p:txBody>
            <a:bodyPr wrap="square" lIns="0" tIns="0" rIns="0" bIns="0" numCol="1" anchor="t">
              <a:noAutofit/>
            </a:bodyPr>
            <a:lstStyle/>
            <a:p>
              <a:pPr algn="ctr">
                <a:defRPr>
                  <a:solidFill>
                    <a:srgbClr val="4B4B4B"/>
                  </a:solidFill>
                  <a:uFill>
                    <a:solidFill>
                      <a:srgbClr val="4B4B4B"/>
                    </a:solidFill>
                  </a:uFill>
                </a:defRPr>
              </a:pPr>
              <a:endParaRPr/>
            </a:p>
          </p:txBody>
        </p:sp>
        <p:sp>
          <p:nvSpPr>
            <p:cNvPr id="254" name="Line"/>
            <p:cNvSpPr/>
            <p:nvPr/>
          </p:nvSpPr>
          <p:spPr>
            <a:xfrm>
              <a:off x="2857500" y="25400"/>
              <a:ext cx="270483" cy="0"/>
            </a:xfrm>
            <a:prstGeom prst="line">
              <a:avLst/>
            </a:prstGeom>
            <a:noFill/>
            <a:ln w="25400" cap="flat">
              <a:solidFill>
                <a:srgbClr val="4B4B4B"/>
              </a:solidFill>
              <a:prstDash val="solid"/>
              <a:round/>
              <a:headEnd type="triangle" w="med" len="sm"/>
              <a:tailEnd type="triangle" w="med" len="sm"/>
            </a:ln>
            <a:effectLst/>
          </p:spPr>
          <p:txBody>
            <a:bodyPr wrap="square" lIns="0" tIns="0" rIns="0" bIns="0" numCol="1" anchor="t">
              <a:noAutofit/>
            </a:bodyPr>
            <a:lstStyle/>
            <a:p>
              <a:pPr algn="ctr">
                <a:defRPr>
                  <a:solidFill>
                    <a:srgbClr val="4B4B4B"/>
                  </a:solidFill>
                  <a:uFill>
                    <a:solidFill>
                      <a:srgbClr val="4B4B4B"/>
                    </a:solidFill>
                  </a:uFill>
                </a:defRPr>
              </a:pPr>
              <a:endParaRPr/>
            </a:p>
          </p:txBody>
        </p:sp>
        <p:sp>
          <p:nvSpPr>
            <p:cNvPr id="255" name="Rectangle"/>
            <p:cNvSpPr/>
            <p:nvPr/>
          </p:nvSpPr>
          <p:spPr>
            <a:xfrm>
              <a:off x="25400" y="1016000"/>
              <a:ext cx="1130300" cy="647700"/>
            </a:xfrm>
            <a:prstGeom prst="rect">
              <a:avLst/>
            </a:prstGeom>
            <a:solidFill>
              <a:srgbClr val="FFFFFF"/>
            </a:solidFill>
            <a:ln w="25400" cap="flat">
              <a:solidFill>
                <a:srgbClr val="0433FF"/>
              </a:solidFill>
              <a:prstDash val="solid"/>
              <a:miter lim="400000"/>
            </a:ln>
            <a:effectLst/>
          </p:spPr>
          <p:txBody>
            <a:bodyPr wrap="square" lIns="50800" tIns="50800" rIns="50800" bIns="50800" numCol="1" anchor="ctr">
              <a:noAutofit/>
            </a:bodyPr>
            <a:lstStyle/>
            <a:p>
              <a:pPr algn="ctr">
                <a:defRPr sz="4600">
                  <a:solidFill>
                    <a:srgbClr val="6C6C6C"/>
                  </a:solidFill>
                  <a:uFill>
                    <a:solidFill>
                      <a:srgbClr val="6C6C6C"/>
                    </a:solidFill>
                  </a:uFill>
                  <a:latin typeface="Times New Roman"/>
                  <a:ea typeface="Times New Roman"/>
                  <a:cs typeface="Times New Roman"/>
                  <a:sym typeface="Times New Roman"/>
                </a:defRPr>
              </a:pPr>
              <a:endParaRPr/>
            </a:p>
          </p:txBody>
        </p:sp>
        <p:sp>
          <p:nvSpPr>
            <p:cNvPr id="256" name="add"/>
            <p:cNvSpPr txBox="1"/>
            <p:nvPr/>
          </p:nvSpPr>
          <p:spPr>
            <a:xfrm>
              <a:off x="25400" y="1047750"/>
              <a:ext cx="1155700" cy="5842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a:defRPr i="1"/>
              </a:lvl1pPr>
            </a:lstStyle>
            <a:p>
              <a:r>
                <a:t>add</a:t>
              </a:r>
            </a:p>
          </p:txBody>
        </p:sp>
        <p:sp>
          <p:nvSpPr>
            <p:cNvPr id="257" name="Rectangle"/>
            <p:cNvSpPr/>
            <p:nvPr/>
          </p:nvSpPr>
          <p:spPr>
            <a:xfrm>
              <a:off x="1625600" y="1016000"/>
              <a:ext cx="1130300" cy="647700"/>
            </a:xfrm>
            <a:prstGeom prst="rect">
              <a:avLst/>
            </a:prstGeom>
            <a:solidFill>
              <a:srgbClr val="FFFFFF"/>
            </a:solidFill>
            <a:ln w="25400" cap="flat">
              <a:solidFill>
                <a:srgbClr val="0433FF"/>
              </a:solidFill>
              <a:prstDash val="solid"/>
              <a:miter lim="400000"/>
            </a:ln>
            <a:effectLst/>
          </p:spPr>
          <p:txBody>
            <a:bodyPr wrap="square" lIns="50800" tIns="50800" rIns="50800" bIns="50800" numCol="1" anchor="ctr">
              <a:noAutofit/>
            </a:bodyPr>
            <a:lstStyle/>
            <a:p>
              <a:pPr algn="ctr">
                <a:defRPr sz="4600">
                  <a:solidFill>
                    <a:srgbClr val="6C6C6C"/>
                  </a:solidFill>
                  <a:uFill>
                    <a:solidFill>
                      <a:srgbClr val="6C6C6C"/>
                    </a:solidFill>
                  </a:uFill>
                  <a:latin typeface="Times New Roman"/>
                  <a:ea typeface="Times New Roman"/>
                  <a:cs typeface="Times New Roman"/>
                  <a:sym typeface="Times New Roman"/>
                </a:defRPr>
              </a:pPr>
              <a:endParaRPr/>
            </a:p>
          </p:txBody>
        </p:sp>
        <p:sp>
          <p:nvSpPr>
            <p:cNvPr id="258" name="3"/>
            <p:cNvSpPr txBox="1"/>
            <p:nvPr/>
          </p:nvSpPr>
          <p:spPr>
            <a:xfrm>
              <a:off x="1612900" y="1047750"/>
              <a:ext cx="1155700" cy="5842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a:lstStyle>
            <a:p>
              <a:r>
                <a:t>3</a:t>
              </a:r>
            </a:p>
          </p:txBody>
        </p:sp>
        <p:sp>
          <p:nvSpPr>
            <p:cNvPr id="259" name="Rectangle"/>
            <p:cNvSpPr/>
            <p:nvPr/>
          </p:nvSpPr>
          <p:spPr>
            <a:xfrm>
              <a:off x="3238500" y="1016000"/>
              <a:ext cx="1130300" cy="647700"/>
            </a:xfrm>
            <a:prstGeom prst="rect">
              <a:avLst/>
            </a:prstGeom>
            <a:solidFill>
              <a:srgbClr val="FFFFFF"/>
            </a:solidFill>
            <a:ln w="25400" cap="flat">
              <a:solidFill>
                <a:srgbClr val="0433FF"/>
              </a:solidFill>
              <a:prstDash val="solid"/>
              <a:miter lim="400000"/>
            </a:ln>
            <a:effectLst/>
          </p:spPr>
          <p:txBody>
            <a:bodyPr wrap="square" lIns="50800" tIns="50800" rIns="50800" bIns="50800" numCol="1" anchor="ctr">
              <a:noAutofit/>
            </a:bodyPr>
            <a:lstStyle/>
            <a:p>
              <a:pPr algn="ctr">
                <a:defRPr sz="4600">
                  <a:solidFill>
                    <a:srgbClr val="6C6C6C"/>
                  </a:solidFill>
                  <a:uFill>
                    <a:solidFill>
                      <a:srgbClr val="6C6C6C"/>
                    </a:solidFill>
                  </a:uFill>
                  <a:latin typeface="Times New Roman"/>
                  <a:ea typeface="Times New Roman"/>
                  <a:cs typeface="Times New Roman"/>
                  <a:sym typeface="Times New Roman"/>
                </a:defRPr>
              </a:pPr>
              <a:endParaRPr/>
            </a:p>
          </p:txBody>
        </p:sp>
        <p:sp>
          <p:nvSpPr>
            <p:cNvPr id="260" name="5"/>
            <p:cNvSpPr txBox="1"/>
            <p:nvPr/>
          </p:nvSpPr>
          <p:spPr>
            <a:xfrm>
              <a:off x="3213100" y="1047750"/>
              <a:ext cx="1155700" cy="5842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a:lstStyle>
            <a:p>
              <a:r>
                <a:t>5</a:t>
              </a:r>
            </a:p>
          </p:txBody>
        </p:sp>
        <p:sp>
          <p:nvSpPr>
            <p:cNvPr id="261" name="Line"/>
            <p:cNvSpPr/>
            <p:nvPr/>
          </p:nvSpPr>
          <p:spPr>
            <a:xfrm flipH="1">
              <a:off x="596833" y="41157"/>
              <a:ext cx="876434" cy="984486"/>
            </a:xfrm>
            <a:prstGeom prst="line">
              <a:avLst/>
            </a:prstGeom>
            <a:noFill/>
            <a:ln w="25400" cap="flat">
              <a:solidFill>
                <a:srgbClr val="4B4B4B"/>
              </a:solidFill>
              <a:custDash>
                <a:ds d="200000" sp="200000"/>
              </a:custDash>
              <a:round/>
              <a:headEnd type="oval" w="med" len="med"/>
              <a:tailEnd type="oval" w="med" len="med"/>
            </a:ln>
            <a:effectLst/>
          </p:spPr>
          <p:txBody>
            <a:bodyPr wrap="square" lIns="0" tIns="0" rIns="0" bIns="0" numCol="1" anchor="t">
              <a:noAutofit/>
            </a:bodyPr>
            <a:lstStyle/>
            <a:p>
              <a:pPr algn="ctr">
                <a:defRPr>
                  <a:solidFill>
                    <a:srgbClr val="4B4B4B"/>
                  </a:solidFill>
                  <a:uFill>
                    <a:solidFill>
                      <a:srgbClr val="4B4B4B"/>
                    </a:solidFill>
                  </a:uFill>
                </a:defRPr>
              </a:pPr>
              <a:endParaRPr/>
            </a:p>
          </p:txBody>
        </p:sp>
        <p:sp>
          <p:nvSpPr>
            <p:cNvPr id="262" name="Line"/>
            <p:cNvSpPr/>
            <p:nvPr/>
          </p:nvSpPr>
          <p:spPr>
            <a:xfrm flipH="1">
              <a:off x="2174414" y="38003"/>
              <a:ext cx="70772" cy="990794"/>
            </a:xfrm>
            <a:prstGeom prst="line">
              <a:avLst/>
            </a:prstGeom>
            <a:noFill/>
            <a:ln w="25400" cap="flat">
              <a:solidFill>
                <a:srgbClr val="4B4B4B"/>
              </a:solidFill>
              <a:custDash>
                <a:ds d="200000" sp="200000"/>
              </a:custDash>
              <a:round/>
              <a:headEnd type="oval" w="med" len="med"/>
              <a:tailEnd type="oval" w="med" len="med"/>
            </a:ln>
            <a:effectLst/>
          </p:spPr>
          <p:txBody>
            <a:bodyPr wrap="square" lIns="0" tIns="0" rIns="0" bIns="0" numCol="1" anchor="t">
              <a:noAutofit/>
            </a:bodyPr>
            <a:lstStyle/>
            <a:p>
              <a:pPr algn="ctr">
                <a:defRPr>
                  <a:solidFill>
                    <a:srgbClr val="4B4B4B"/>
                  </a:solidFill>
                  <a:uFill>
                    <a:solidFill>
                      <a:srgbClr val="4B4B4B"/>
                    </a:solidFill>
                  </a:uFill>
                </a:defRPr>
              </a:pPr>
              <a:endParaRPr/>
            </a:p>
          </p:txBody>
        </p:sp>
        <p:sp>
          <p:nvSpPr>
            <p:cNvPr id="263" name="Line"/>
            <p:cNvSpPr/>
            <p:nvPr/>
          </p:nvSpPr>
          <p:spPr>
            <a:xfrm>
              <a:off x="2970583" y="29440"/>
              <a:ext cx="827934" cy="1007920"/>
            </a:xfrm>
            <a:prstGeom prst="line">
              <a:avLst/>
            </a:prstGeom>
            <a:noFill/>
            <a:ln w="25400" cap="flat">
              <a:solidFill>
                <a:srgbClr val="4B4B4B"/>
              </a:solidFill>
              <a:custDash>
                <a:ds d="200000" sp="200000"/>
              </a:custDash>
              <a:round/>
              <a:headEnd type="oval" w="med" len="med"/>
              <a:tailEnd type="oval" w="med" len="med"/>
            </a:ln>
            <a:effectLst/>
          </p:spPr>
          <p:txBody>
            <a:bodyPr wrap="square" lIns="0" tIns="0" rIns="0" bIns="0" numCol="1" anchor="t">
              <a:noAutofit/>
            </a:bodyPr>
            <a:lstStyle/>
            <a:p>
              <a:pPr algn="ctr">
                <a:defRPr>
                  <a:solidFill>
                    <a:srgbClr val="4B4B4B"/>
                  </a:solidFill>
                  <a:uFill>
                    <a:solidFill>
                      <a:srgbClr val="4B4B4B"/>
                    </a:solidFill>
                  </a:uFill>
                </a:defRPr>
              </a:pPr>
              <a:endParaRPr/>
            </a:p>
          </p:txBody>
        </p:sp>
      </p:grpSp>
      <p:sp>
        <p:nvSpPr>
          <p:cNvPr id="265" name="8"/>
          <p:cNvSpPr txBox="1"/>
          <p:nvPr/>
        </p:nvSpPr>
        <p:spPr>
          <a:xfrm>
            <a:off x="14338300" y="5594350"/>
            <a:ext cx="2209800" cy="5842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ctr"/>
          </a:lstStyle>
          <a:p>
            <a:r>
              <a:t>8</a:t>
            </a:r>
          </a:p>
        </p:txBody>
      </p:sp>
      <p:sp>
        <p:nvSpPr>
          <p:cNvPr id="266" name="Rectangle"/>
          <p:cNvSpPr/>
          <p:nvPr/>
        </p:nvSpPr>
        <p:spPr>
          <a:xfrm>
            <a:off x="6086871" y="7766050"/>
            <a:ext cx="5905799" cy="1270000"/>
          </a:xfrm>
          <a:prstGeom prst="rect">
            <a:avLst/>
          </a:prstGeom>
          <a:solidFill>
            <a:schemeClr val="accent1">
              <a:hueOff val="47394"/>
              <a:satOff val="-25753"/>
              <a:lumOff val="-7544"/>
              <a:alpha val="20487"/>
            </a:schemeClr>
          </a:solidFill>
          <a:ln w="12700">
            <a:miter lim="400000"/>
          </a:ln>
        </p:spPr>
        <p:txBody>
          <a:bodyPr lIns="50800" tIns="50800" rIns="50800" bIns="50800" anchor="ctr"/>
          <a:lstStyle/>
          <a:p>
            <a:pPr algn="ctr">
              <a:defRPr>
                <a:solidFill>
                  <a:srgbClr val="4B4B4B"/>
                </a:solidFill>
                <a:uFill>
                  <a:solidFill>
                    <a:srgbClr val="4B4B4B"/>
                  </a:solidFill>
                </a:uFill>
              </a:defRPr>
            </a:pPr>
            <a:endParaRPr/>
          </a:p>
        </p:txBody>
      </p:sp>
      <p:sp>
        <p:nvSpPr>
          <p:cNvPr id="267" name="Rectangle"/>
          <p:cNvSpPr/>
          <p:nvPr/>
        </p:nvSpPr>
        <p:spPr>
          <a:xfrm>
            <a:off x="8543230" y="10064750"/>
            <a:ext cx="4884540" cy="1270000"/>
          </a:xfrm>
          <a:prstGeom prst="rect">
            <a:avLst/>
          </a:prstGeom>
          <a:solidFill>
            <a:schemeClr val="accent1">
              <a:hueOff val="47394"/>
              <a:satOff val="-25753"/>
              <a:lumOff val="-7544"/>
              <a:alpha val="20487"/>
            </a:schemeClr>
          </a:solidFill>
          <a:ln w="12700">
            <a:miter lim="400000"/>
          </a:ln>
        </p:spPr>
        <p:txBody>
          <a:bodyPr lIns="50800" tIns="50800" rIns="50800" bIns="50800" anchor="ctr"/>
          <a:lstStyle/>
          <a:p>
            <a:pPr algn="ctr">
              <a:defRPr>
                <a:solidFill>
                  <a:srgbClr val="4B4B4B"/>
                </a:solidFill>
                <a:uFill>
                  <a:solidFill>
                    <a:srgbClr val="4B4B4B"/>
                  </a:solidFill>
                </a:uFill>
              </a:defRPr>
            </a:pPr>
            <a:endParaRPr/>
          </a:p>
        </p:txBody>
      </p:sp>
      <p:sp>
        <p:nvSpPr>
          <p:cNvPr id="268" name="Rectangle"/>
          <p:cNvSpPr/>
          <p:nvPr/>
        </p:nvSpPr>
        <p:spPr>
          <a:xfrm>
            <a:off x="6103739" y="5264150"/>
            <a:ext cx="10482759" cy="1270000"/>
          </a:xfrm>
          <a:prstGeom prst="rect">
            <a:avLst/>
          </a:prstGeom>
          <a:solidFill>
            <a:schemeClr val="accent1">
              <a:hueOff val="47394"/>
              <a:satOff val="-25753"/>
              <a:lumOff val="-7544"/>
              <a:alpha val="20487"/>
            </a:schemeClr>
          </a:solidFill>
          <a:ln w="12700">
            <a:miter lim="400000"/>
          </a:ln>
        </p:spPr>
        <p:txBody>
          <a:bodyPr lIns="50800" tIns="50800" rIns="50800" bIns="50800" anchor="ctr"/>
          <a:lstStyle/>
          <a:p>
            <a:pPr algn="ctr">
              <a:defRPr>
                <a:solidFill>
                  <a:srgbClr val="4B4B4B"/>
                </a:solidFill>
                <a:uFill>
                  <a:solidFill>
                    <a:srgbClr val="4B4B4B"/>
                  </a:solidFill>
                </a:uFill>
              </a:defRPr>
            </a:pPr>
            <a:endParaRPr/>
          </a:p>
        </p:txBody>
      </p:sp>
      <p:sp>
        <p:nvSpPr>
          <p:cNvPr id="269" name="Rectangle"/>
          <p:cNvSpPr/>
          <p:nvPr/>
        </p:nvSpPr>
        <p:spPr>
          <a:xfrm>
            <a:off x="13013630" y="7594600"/>
            <a:ext cx="4945163" cy="1270000"/>
          </a:xfrm>
          <a:prstGeom prst="rect">
            <a:avLst/>
          </a:prstGeom>
          <a:solidFill>
            <a:schemeClr val="accent1">
              <a:hueOff val="47394"/>
              <a:satOff val="-25753"/>
              <a:lumOff val="-7544"/>
              <a:alpha val="20487"/>
            </a:schemeClr>
          </a:solidFill>
          <a:ln w="12700">
            <a:miter lim="400000"/>
          </a:ln>
        </p:spPr>
        <p:txBody>
          <a:bodyPr lIns="50800" tIns="50800" rIns="50800" bIns="50800" anchor="ctr"/>
          <a:lstStyle/>
          <a:p>
            <a:pPr algn="ctr">
              <a:defRPr>
                <a:solidFill>
                  <a:srgbClr val="4B4B4B"/>
                </a:solidFill>
                <a:uFill>
                  <a:solidFill>
                    <a:srgbClr val="4B4B4B"/>
                  </a:solidFill>
                </a:uFill>
              </a:defRPr>
            </a:pPr>
            <a:endParaRPr/>
          </a:p>
        </p:txBody>
      </p:sp>
    </p:spTree>
  </p:cSld>
  <p:clrMapOvr>
    <a:masterClrMapping/>
  </p:clrMapOvr>
  <p:transition/>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9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2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3" nodeType="clickEffect">
                                  <p:stCondLst>
                                    <p:cond delay="0"/>
                                  </p:stCondLst>
                                  <p:iterate>
                                    <p:tmAbs val="0"/>
                                  </p:iterate>
                                  <p:childTnLst>
                                    <p:set>
                                      <p:cBhvr>
                                        <p:cTn id="14" fill="hold"/>
                                        <p:tgtEl>
                                          <p:spTgt spid="20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4" nodeType="clickEffect">
                                  <p:stCondLst>
                                    <p:cond delay="0"/>
                                  </p:stCondLst>
                                  <p:iterate>
                                    <p:tmAbs val="0"/>
                                  </p:iterate>
                                  <p:childTnLst>
                                    <p:set>
                                      <p:cBhvr>
                                        <p:cTn id="18" fill="hold"/>
                                        <p:tgtEl>
                                          <p:spTgt spid="2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5" nodeType="clickEffect">
                                  <p:stCondLst>
                                    <p:cond delay="0"/>
                                  </p:stCondLst>
                                  <p:iterate>
                                    <p:tmAbs val="0"/>
                                  </p:iterate>
                                  <p:childTnLst>
                                    <p:set>
                                      <p:cBhvr>
                                        <p:cTn id="22" fill="hold"/>
                                        <p:tgtEl>
                                          <p:spTgt spid="22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6" nodeType="clickEffect">
                                  <p:stCondLst>
                                    <p:cond delay="0"/>
                                  </p:stCondLst>
                                  <p:iterate>
                                    <p:tmAbs val="0"/>
                                  </p:iterate>
                                  <p:childTnLst>
                                    <p:set>
                                      <p:cBhvr>
                                        <p:cTn id="26" fill="hold"/>
                                        <p:tgtEl>
                                          <p:spTgt spid="23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7" nodeType="clickEffect">
                                  <p:stCondLst>
                                    <p:cond delay="0"/>
                                  </p:stCondLst>
                                  <p:iterate>
                                    <p:tmAbs val="0"/>
                                  </p:iterate>
                                  <p:childTnLst>
                                    <p:set>
                                      <p:cBhvr>
                                        <p:cTn id="30" fill="hold"/>
                                        <p:tgtEl>
                                          <p:spTgt spid="24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8" nodeType="clickEffect">
                                  <p:stCondLst>
                                    <p:cond delay="0"/>
                                  </p:stCondLst>
                                  <p:iterate>
                                    <p:tmAbs val="0"/>
                                  </p:iterate>
                                  <p:childTnLst>
                                    <p:set>
                                      <p:cBhvr>
                                        <p:cTn id="34" fill="hold"/>
                                        <p:tgtEl>
                                          <p:spTgt spid="26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9" nodeType="clickEffect">
                                  <p:stCondLst>
                                    <p:cond delay="0"/>
                                  </p:stCondLst>
                                  <p:iterate>
                                    <p:tmAbs val="0"/>
                                  </p:iterate>
                                  <p:childTnLst>
                                    <p:set>
                                      <p:cBhvr>
                                        <p:cTn id="38" fill="hold"/>
                                        <p:tgtEl>
                                          <p:spTgt spid="24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10" nodeType="clickEffect">
                                  <p:stCondLst>
                                    <p:cond delay="0"/>
                                  </p:stCondLst>
                                  <p:iterate>
                                    <p:tmAbs val="0"/>
                                  </p:iterate>
                                  <p:childTnLst>
                                    <p:set>
                                      <p:cBhvr>
                                        <p:cTn id="42" fill="hold"/>
                                        <p:tgtEl>
                                          <p:spTgt spid="26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11" nodeType="clickEffect">
                                  <p:stCondLst>
                                    <p:cond delay="0"/>
                                  </p:stCondLst>
                                  <p:iterate>
                                    <p:tmAbs val="0"/>
                                  </p:iterate>
                                  <p:childTnLst>
                                    <p:set>
                                      <p:cBhvr>
                                        <p:cTn id="46" fill="hold"/>
                                        <p:tgtEl>
                                          <p:spTgt spid="21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12" nodeType="clickEffect">
                                  <p:stCondLst>
                                    <p:cond delay="0"/>
                                  </p:stCondLst>
                                  <p:iterate>
                                    <p:tmAbs val="0"/>
                                  </p:iterate>
                                  <p:childTnLst>
                                    <p:set>
                                      <p:cBhvr>
                                        <p:cTn id="50" fill="hold"/>
                                        <p:tgtEl>
                                          <p:spTgt spid="251"/>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13" nodeType="clickEffect">
                                  <p:stCondLst>
                                    <p:cond delay="0"/>
                                  </p:stCondLst>
                                  <p:iterate>
                                    <p:tmAbs val="0"/>
                                  </p:iterate>
                                  <p:childTnLst>
                                    <p:set>
                                      <p:cBhvr>
                                        <p:cTn id="54" fill="hold"/>
                                        <p:tgtEl>
                                          <p:spTgt spid="264"/>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14" nodeType="clickEffect">
                                  <p:stCondLst>
                                    <p:cond delay="0"/>
                                  </p:stCondLst>
                                  <p:iterate>
                                    <p:tmAbs val="0"/>
                                  </p:iterate>
                                  <p:childTnLst>
                                    <p:set>
                                      <p:cBhvr>
                                        <p:cTn id="58" fill="hold"/>
                                        <p:tgtEl>
                                          <p:spTgt spid="269"/>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15" nodeType="clickEffect">
                                  <p:stCondLst>
                                    <p:cond delay="0"/>
                                  </p:stCondLst>
                                  <p:iterate>
                                    <p:tmAbs val="0"/>
                                  </p:iterate>
                                  <p:childTnLst>
                                    <p:set>
                                      <p:cBhvr>
                                        <p:cTn id="62" fill="hold"/>
                                        <p:tgtEl>
                                          <p:spTgt spid="265"/>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16" nodeType="clickEffect">
                                  <p:stCondLst>
                                    <p:cond delay="0"/>
                                  </p:stCondLst>
                                  <p:iterate>
                                    <p:tmAbs val="0"/>
                                  </p:iterate>
                                  <p:childTnLst>
                                    <p:set>
                                      <p:cBhvr>
                                        <p:cTn id="66" fill="hold"/>
                                        <p:tgtEl>
                                          <p:spTgt spid="268"/>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17" nodeType="clickEffect">
                                  <p:stCondLst>
                                    <p:cond delay="0"/>
                                  </p:stCondLst>
                                  <p:iterate>
                                    <p:tmAbs val="0"/>
                                  </p:iterate>
                                  <p:childTnLst>
                                    <p:set>
                                      <p:cBhvr>
                                        <p:cTn id="70" fill="hold"/>
                                        <p:tgtEl>
                                          <p:spTgt spid="2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9" grpId="1" animBg="1" advAuto="0"/>
      <p:bldP spid="200" grpId="17" animBg="1" advAuto="0"/>
      <p:bldP spid="207" grpId="3" animBg="1" advAuto="0"/>
      <p:bldP spid="210" grpId="11" animBg="1" advAuto="0"/>
      <p:bldP spid="215" grpId="2" animBg="1" advAuto="0"/>
      <p:bldP spid="220" grpId="4" animBg="1" advAuto="0"/>
      <p:bldP spid="225" grpId="5" animBg="1" advAuto="0"/>
      <p:bldP spid="231" grpId="6" animBg="1" advAuto="0"/>
      <p:bldP spid="244" grpId="7" animBg="1" advAuto="0"/>
      <p:bldP spid="245" grpId="9" animBg="1" advAuto="0"/>
      <p:bldP spid="251" grpId="12" animBg="1" advAuto="0"/>
      <p:bldP spid="264" grpId="13" animBg="1" advAuto="0"/>
      <p:bldP spid="265" grpId="15" animBg="1" advAuto="0"/>
      <p:bldP spid="266" grpId="10" animBg="1" advAuto="0"/>
      <p:bldP spid="267" grpId="8" animBg="1" advAuto="0"/>
      <p:bldP spid="268" grpId="16" animBg="1" advAuto="0"/>
      <p:bldP spid="269" grpId="14" animBg="1" advAuto="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3" name="Group"/>
          <p:cNvGrpSpPr/>
          <p:nvPr/>
        </p:nvGrpSpPr>
        <p:grpSpPr>
          <a:xfrm>
            <a:off x="7886700" y="3073400"/>
            <a:ext cx="9004300" cy="1625600"/>
            <a:chOff x="0" y="0"/>
            <a:chExt cx="9004300" cy="1625600"/>
          </a:xfrm>
        </p:grpSpPr>
        <p:sp>
          <p:nvSpPr>
            <p:cNvPr id="271" name="Rounded Rectangle"/>
            <p:cNvSpPr/>
            <p:nvPr/>
          </p:nvSpPr>
          <p:spPr>
            <a:xfrm>
              <a:off x="0" y="469900"/>
              <a:ext cx="9004300" cy="1155700"/>
            </a:xfrm>
            <a:prstGeom prst="roundRect">
              <a:avLst>
                <a:gd name="adj" fmla="val 16484"/>
              </a:avLst>
            </a:prstGeom>
            <a:solidFill>
              <a:srgbClr val="FFFFFF"/>
            </a:solidFill>
            <a:ln w="25400" cap="flat">
              <a:solidFill>
                <a:srgbClr val="0433FF"/>
              </a:solidFill>
              <a:prstDash val="solid"/>
              <a:round/>
            </a:ln>
            <a:effectLst/>
          </p:spPr>
          <p:txBody>
            <a:bodyPr wrap="square" lIns="50800" tIns="50800" rIns="50800" bIns="50800" numCol="1" anchor="ctr">
              <a:noAutofit/>
            </a:bodyPr>
            <a:lstStyle/>
            <a:p>
              <a:pPr algn="ctr">
                <a:defRPr sz="4600">
                  <a:solidFill>
                    <a:srgbClr val="6C6C6C"/>
                  </a:solidFill>
                  <a:uFill>
                    <a:solidFill>
                      <a:srgbClr val="6C6C6C"/>
                    </a:solidFill>
                  </a:uFill>
                  <a:latin typeface="Times New Roman"/>
                  <a:ea typeface="Times New Roman"/>
                  <a:cs typeface="Times New Roman"/>
                  <a:sym typeface="Times New Roman"/>
                </a:defRPr>
              </a:pPr>
              <a:endParaRPr/>
            </a:p>
          </p:txBody>
        </p:sp>
        <p:sp>
          <p:nvSpPr>
            <p:cNvPr id="272" name="Rectangle"/>
            <p:cNvSpPr/>
            <p:nvPr/>
          </p:nvSpPr>
          <p:spPr>
            <a:xfrm>
              <a:off x="3695700" y="0"/>
              <a:ext cx="1625600" cy="647700"/>
            </a:xfrm>
            <a:prstGeom prst="rect">
              <a:avLst/>
            </a:prstGeom>
            <a:solidFill>
              <a:srgbClr val="FFFFFF"/>
            </a:solidFill>
            <a:ln w="25400" cap="flat">
              <a:solidFill>
                <a:srgbClr val="0433FF"/>
              </a:solidFill>
              <a:prstDash val="solid"/>
              <a:miter lim="400000"/>
            </a:ln>
            <a:effectLst/>
          </p:spPr>
          <p:txBody>
            <a:bodyPr wrap="square" lIns="50800" tIns="50800" rIns="50800" bIns="50800" numCol="1" anchor="ctr">
              <a:noAutofit/>
            </a:bodyPr>
            <a:lstStyle/>
            <a:p>
              <a:pPr algn="ctr">
                <a:defRPr sz="4600">
                  <a:solidFill>
                    <a:srgbClr val="6C6C6C"/>
                  </a:solidFill>
                  <a:uFill>
                    <a:solidFill>
                      <a:srgbClr val="6C6C6C"/>
                    </a:solidFill>
                  </a:uFill>
                  <a:latin typeface="Times New Roman"/>
                  <a:ea typeface="Times New Roman"/>
                  <a:cs typeface="Times New Roman"/>
                  <a:sym typeface="Times New Roman"/>
                </a:defRPr>
              </a:pPr>
              <a:endParaRPr/>
            </a:p>
          </p:txBody>
        </p:sp>
      </p:grpSp>
      <p:sp>
        <p:nvSpPr>
          <p:cNvPr id="274" name="224"/>
          <p:cNvSpPr txBox="1"/>
          <p:nvPr/>
        </p:nvSpPr>
        <p:spPr>
          <a:xfrm>
            <a:off x="11290300" y="3105150"/>
            <a:ext cx="2209800" cy="5842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ctr"/>
          </a:lstStyle>
          <a:p>
            <a:r>
              <a:t>224</a:t>
            </a:r>
          </a:p>
        </p:txBody>
      </p:sp>
      <p:sp>
        <p:nvSpPr>
          <p:cNvPr id="275" name="mul(add(4, mul(4, 6)), add(3, 5))"/>
          <p:cNvSpPr txBox="1"/>
          <p:nvPr/>
        </p:nvSpPr>
        <p:spPr>
          <a:xfrm>
            <a:off x="8292048" y="3743325"/>
            <a:ext cx="8269804" cy="5842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t>mul(add(4, mul(4, 6)), add(3, 5))</a:t>
            </a:r>
          </a:p>
        </p:txBody>
      </p:sp>
      <p:grpSp>
        <p:nvGrpSpPr>
          <p:cNvPr id="281" name="Group"/>
          <p:cNvGrpSpPr/>
          <p:nvPr/>
        </p:nvGrpSpPr>
        <p:grpSpPr>
          <a:xfrm>
            <a:off x="8026400" y="4411942"/>
            <a:ext cx="5499456" cy="2776258"/>
            <a:chOff x="0" y="30442"/>
            <a:chExt cx="5499455" cy="2776257"/>
          </a:xfrm>
        </p:grpSpPr>
        <p:sp>
          <p:nvSpPr>
            <p:cNvPr id="276" name="Rounded Rectangle"/>
            <p:cNvSpPr/>
            <p:nvPr/>
          </p:nvSpPr>
          <p:spPr>
            <a:xfrm>
              <a:off x="0" y="1651000"/>
              <a:ext cx="4889500" cy="1155700"/>
            </a:xfrm>
            <a:prstGeom prst="roundRect">
              <a:avLst>
                <a:gd name="adj" fmla="val 16484"/>
              </a:avLst>
            </a:prstGeom>
            <a:solidFill>
              <a:srgbClr val="FFFFFF"/>
            </a:solidFill>
            <a:ln w="25400" cap="flat">
              <a:solidFill>
                <a:srgbClr val="0433FF"/>
              </a:solidFill>
              <a:prstDash val="solid"/>
              <a:round/>
            </a:ln>
            <a:effectLst/>
          </p:spPr>
          <p:txBody>
            <a:bodyPr wrap="square" lIns="50800" tIns="50800" rIns="50800" bIns="50800" numCol="1" anchor="ctr">
              <a:noAutofit/>
            </a:bodyPr>
            <a:lstStyle/>
            <a:p>
              <a:pPr algn="ctr">
                <a:defRPr sz="4600">
                  <a:solidFill>
                    <a:srgbClr val="6C6C6C"/>
                  </a:solidFill>
                  <a:uFill>
                    <a:solidFill>
                      <a:srgbClr val="6C6C6C"/>
                    </a:solidFill>
                  </a:uFill>
                  <a:latin typeface="Times New Roman"/>
                  <a:ea typeface="Times New Roman"/>
                  <a:cs typeface="Times New Roman"/>
                  <a:sym typeface="Times New Roman"/>
                </a:defRPr>
              </a:pPr>
              <a:endParaRPr/>
            </a:p>
          </p:txBody>
        </p:sp>
        <p:sp>
          <p:nvSpPr>
            <p:cNvPr id="277" name="Rectangle"/>
            <p:cNvSpPr/>
            <p:nvPr/>
          </p:nvSpPr>
          <p:spPr>
            <a:xfrm>
              <a:off x="1651000" y="1193800"/>
              <a:ext cx="1625600" cy="647700"/>
            </a:xfrm>
            <a:prstGeom prst="rect">
              <a:avLst/>
            </a:prstGeom>
            <a:solidFill>
              <a:srgbClr val="FFFFFF"/>
            </a:solidFill>
            <a:ln w="25400" cap="flat">
              <a:solidFill>
                <a:srgbClr val="0433FF"/>
              </a:solidFill>
              <a:prstDash val="solid"/>
              <a:miter lim="400000"/>
            </a:ln>
            <a:effectLst/>
          </p:spPr>
          <p:txBody>
            <a:bodyPr wrap="square" lIns="50800" tIns="50800" rIns="50800" bIns="50800" numCol="1" anchor="ctr">
              <a:noAutofit/>
            </a:bodyPr>
            <a:lstStyle/>
            <a:p>
              <a:pPr algn="ctr">
                <a:defRPr sz="4600">
                  <a:solidFill>
                    <a:srgbClr val="6C6C6C"/>
                  </a:solidFill>
                  <a:uFill>
                    <a:solidFill>
                      <a:srgbClr val="6C6C6C"/>
                    </a:solidFill>
                  </a:uFill>
                  <a:latin typeface="Times New Roman"/>
                  <a:ea typeface="Times New Roman"/>
                  <a:cs typeface="Times New Roman"/>
                  <a:sym typeface="Times New Roman"/>
                </a:defRPr>
              </a:pPr>
              <a:endParaRPr/>
            </a:p>
          </p:txBody>
        </p:sp>
        <p:sp>
          <p:nvSpPr>
            <p:cNvPr id="278" name="add(4, mul(4, 6))"/>
            <p:cNvSpPr txBox="1"/>
            <p:nvPr/>
          </p:nvSpPr>
          <p:spPr>
            <a:xfrm>
              <a:off x="319093" y="1917700"/>
              <a:ext cx="4355029" cy="5842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p>
              <a:r>
                <a:t>add(4, mul(4, 6))</a:t>
              </a:r>
            </a:p>
          </p:txBody>
        </p:sp>
        <p:sp>
          <p:nvSpPr>
            <p:cNvPr id="279" name="Line"/>
            <p:cNvSpPr/>
            <p:nvPr/>
          </p:nvSpPr>
          <p:spPr>
            <a:xfrm>
              <a:off x="1288146" y="63500"/>
              <a:ext cx="4211310" cy="0"/>
            </a:xfrm>
            <a:prstGeom prst="line">
              <a:avLst/>
            </a:prstGeom>
            <a:noFill/>
            <a:ln w="25400" cap="flat">
              <a:solidFill>
                <a:srgbClr val="4B4B4B"/>
              </a:solidFill>
              <a:prstDash val="solid"/>
              <a:round/>
              <a:headEnd type="triangle" w="med" len="sm"/>
              <a:tailEnd type="triangle" w="med" len="sm"/>
            </a:ln>
            <a:effectLst/>
          </p:spPr>
          <p:txBody>
            <a:bodyPr wrap="square" lIns="0" tIns="0" rIns="0" bIns="0" numCol="1" anchor="t">
              <a:noAutofit/>
            </a:bodyPr>
            <a:lstStyle/>
            <a:p>
              <a:pPr algn="ctr">
                <a:defRPr>
                  <a:solidFill>
                    <a:srgbClr val="4B4B4B"/>
                  </a:solidFill>
                  <a:uFill>
                    <a:solidFill>
                      <a:srgbClr val="4B4B4B"/>
                    </a:solidFill>
                  </a:uFill>
                </a:defRPr>
              </a:pPr>
              <a:endParaRPr/>
            </a:p>
          </p:txBody>
        </p:sp>
        <p:sp>
          <p:nvSpPr>
            <p:cNvPr id="280" name="Line"/>
            <p:cNvSpPr/>
            <p:nvPr/>
          </p:nvSpPr>
          <p:spPr>
            <a:xfrm flipH="1">
              <a:off x="2474010" y="30442"/>
              <a:ext cx="881280" cy="1171016"/>
            </a:xfrm>
            <a:prstGeom prst="line">
              <a:avLst/>
            </a:prstGeom>
            <a:noFill/>
            <a:ln w="25400" cap="flat">
              <a:solidFill>
                <a:srgbClr val="4B4B4B"/>
              </a:solidFill>
              <a:custDash>
                <a:ds d="200000" sp="200000"/>
              </a:custDash>
              <a:round/>
              <a:headEnd type="oval" w="med" len="med"/>
              <a:tailEnd type="oval" w="med" len="med"/>
            </a:ln>
            <a:effectLst/>
          </p:spPr>
          <p:txBody>
            <a:bodyPr wrap="square" lIns="0" tIns="0" rIns="0" bIns="0" numCol="1" anchor="t">
              <a:noAutofit/>
            </a:bodyPr>
            <a:lstStyle/>
            <a:p>
              <a:pPr algn="ctr">
                <a:defRPr>
                  <a:solidFill>
                    <a:srgbClr val="4B4B4B"/>
                  </a:solidFill>
                  <a:uFill>
                    <a:solidFill>
                      <a:srgbClr val="4B4B4B"/>
                    </a:solidFill>
                  </a:uFill>
                </a:defRPr>
              </a:pPr>
              <a:endParaRPr/>
            </a:p>
          </p:txBody>
        </p:sp>
      </p:grpSp>
      <p:sp>
        <p:nvSpPr>
          <p:cNvPr id="282" name="28"/>
          <p:cNvSpPr txBox="1"/>
          <p:nvPr/>
        </p:nvSpPr>
        <p:spPr>
          <a:xfrm>
            <a:off x="9347200" y="5607050"/>
            <a:ext cx="2209800" cy="5842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ctr"/>
          </a:lstStyle>
          <a:p>
            <a:r>
              <a:t>28</a:t>
            </a:r>
          </a:p>
        </p:txBody>
      </p:sp>
      <p:grpSp>
        <p:nvGrpSpPr>
          <p:cNvPr id="287" name="Group"/>
          <p:cNvGrpSpPr/>
          <p:nvPr/>
        </p:nvGrpSpPr>
        <p:grpSpPr>
          <a:xfrm>
            <a:off x="6413500" y="4440892"/>
            <a:ext cx="2694351" cy="1782108"/>
            <a:chOff x="0" y="21292"/>
            <a:chExt cx="2694350" cy="1782107"/>
          </a:xfrm>
        </p:grpSpPr>
        <p:sp>
          <p:nvSpPr>
            <p:cNvPr id="283" name="Line"/>
            <p:cNvSpPr/>
            <p:nvPr/>
          </p:nvSpPr>
          <p:spPr>
            <a:xfrm>
              <a:off x="1854200" y="25400"/>
              <a:ext cx="840151" cy="0"/>
            </a:xfrm>
            <a:prstGeom prst="line">
              <a:avLst/>
            </a:prstGeom>
            <a:noFill/>
            <a:ln w="25400" cap="flat">
              <a:solidFill>
                <a:srgbClr val="4B4B4B"/>
              </a:solidFill>
              <a:prstDash val="solid"/>
              <a:round/>
              <a:headEnd type="triangle" w="med" len="sm"/>
              <a:tailEnd type="triangle" w="med" len="sm"/>
            </a:ln>
            <a:effectLst/>
          </p:spPr>
          <p:txBody>
            <a:bodyPr wrap="square" lIns="0" tIns="0" rIns="0" bIns="0" numCol="1" anchor="t">
              <a:noAutofit/>
            </a:bodyPr>
            <a:lstStyle/>
            <a:p>
              <a:pPr algn="ctr">
                <a:defRPr>
                  <a:solidFill>
                    <a:srgbClr val="4B4B4B"/>
                  </a:solidFill>
                  <a:uFill>
                    <a:solidFill>
                      <a:srgbClr val="4B4B4B"/>
                    </a:solidFill>
                  </a:uFill>
                </a:defRPr>
              </a:pPr>
              <a:endParaRPr/>
            </a:p>
          </p:txBody>
        </p:sp>
        <p:sp>
          <p:nvSpPr>
            <p:cNvPr id="284" name="Rectangle"/>
            <p:cNvSpPr/>
            <p:nvPr/>
          </p:nvSpPr>
          <p:spPr>
            <a:xfrm>
              <a:off x="12700" y="1155700"/>
              <a:ext cx="1130300" cy="647700"/>
            </a:xfrm>
            <a:prstGeom prst="rect">
              <a:avLst/>
            </a:prstGeom>
            <a:solidFill>
              <a:srgbClr val="FFFFFF"/>
            </a:solidFill>
            <a:ln w="25400" cap="flat">
              <a:solidFill>
                <a:srgbClr val="0433FF"/>
              </a:solidFill>
              <a:prstDash val="solid"/>
              <a:miter lim="400000"/>
            </a:ln>
            <a:effectLst/>
          </p:spPr>
          <p:txBody>
            <a:bodyPr wrap="square" lIns="50800" tIns="50800" rIns="50800" bIns="50800" numCol="1" anchor="ctr">
              <a:noAutofit/>
            </a:bodyPr>
            <a:lstStyle/>
            <a:p>
              <a:pPr algn="ctr">
                <a:defRPr sz="4600">
                  <a:solidFill>
                    <a:srgbClr val="6C6C6C"/>
                  </a:solidFill>
                  <a:uFill>
                    <a:solidFill>
                      <a:srgbClr val="6C6C6C"/>
                    </a:solidFill>
                  </a:uFill>
                  <a:latin typeface="Times New Roman"/>
                  <a:ea typeface="Times New Roman"/>
                  <a:cs typeface="Times New Roman"/>
                  <a:sym typeface="Times New Roman"/>
                </a:defRPr>
              </a:pPr>
              <a:endParaRPr/>
            </a:p>
          </p:txBody>
        </p:sp>
        <p:sp>
          <p:nvSpPr>
            <p:cNvPr id="285" name="mul"/>
            <p:cNvSpPr txBox="1"/>
            <p:nvPr/>
          </p:nvSpPr>
          <p:spPr>
            <a:xfrm>
              <a:off x="0" y="1187450"/>
              <a:ext cx="1155700" cy="5842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a:defRPr i="1"/>
              </a:lvl1pPr>
            </a:lstStyle>
            <a:p>
              <a:r>
                <a:t>mul</a:t>
              </a:r>
            </a:p>
          </p:txBody>
        </p:sp>
        <p:sp>
          <p:nvSpPr>
            <p:cNvPr id="286" name="Line"/>
            <p:cNvSpPr/>
            <p:nvPr/>
          </p:nvSpPr>
          <p:spPr>
            <a:xfrm flipH="1">
              <a:off x="603095" y="21292"/>
              <a:ext cx="1689410" cy="1138516"/>
            </a:xfrm>
            <a:prstGeom prst="line">
              <a:avLst/>
            </a:prstGeom>
            <a:noFill/>
            <a:ln w="25400" cap="flat">
              <a:solidFill>
                <a:srgbClr val="4B4B4B"/>
              </a:solidFill>
              <a:custDash>
                <a:ds d="200000" sp="200000"/>
              </a:custDash>
              <a:round/>
              <a:headEnd type="oval" w="med" len="med"/>
              <a:tailEnd type="oval" w="med" len="med"/>
            </a:ln>
            <a:effectLst/>
          </p:spPr>
          <p:txBody>
            <a:bodyPr wrap="square" lIns="0" tIns="0" rIns="0" bIns="0" numCol="1" anchor="t">
              <a:noAutofit/>
            </a:bodyPr>
            <a:lstStyle/>
            <a:p>
              <a:pPr algn="ctr">
                <a:defRPr>
                  <a:solidFill>
                    <a:srgbClr val="4B4B4B"/>
                  </a:solidFill>
                  <a:uFill>
                    <a:solidFill>
                      <a:srgbClr val="4B4B4B"/>
                    </a:solidFill>
                  </a:uFill>
                </a:defRPr>
              </a:pPr>
              <a:endParaRPr/>
            </a:p>
          </p:txBody>
        </p:sp>
      </p:grpSp>
      <p:grpSp>
        <p:nvGrpSpPr>
          <p:cNvPr id="292" name="Group"/>
          <p:cNvGrpSpPr/>
          <p:nvPr/>
        </p:nvGrpSpPr>
        <p:grpSpPr>
          <a:xfrm>
            <a:off x="6400800" y="6908800"/>
            <a:ext cx="2730897" cy="1816100"/>
            <a:chOff x="0" y="12700"/>
            <a:chExt cx="2730896" cy="1816100"/>
          </a:xfrm>
        </p:grpSpPr>
        <p:sp>
          <p:nvSpPr>
            <p:cNvPr id="288" name="Line"/>
            <p:cNvSpPr/>
            <p:nvPr/>
          </p:nvSpPr>
          <p:spPr>
            <a:xfrm>
              <a:off x="1980579" y="12700"/>
              <a:ext cx="750318" cy="0"/>
            </a:xfrm>
            <a:prstGeom prst="line">
              <a:avLst/>
            </a:prstGeom>
            <a:noFill/>
            <a:ln w="25400" cap="flat">
              <a:solidFill>
                <a:srgbClr val="4B4B4B"/>
              </a:solidFill>
              <a:prstDash val="solid"/>
              <a:round/>
              <a:headEnd type="triangle" w="med" len="sm"/>
              <a:tailEnd type="triangle" w="med" len="sm"/>
            </a:ln>
            <a:effectLst/>
          </p:spPr>
          <p:txBody>
            <a:bodyPr wrap="square" lIns="0" tIns="0" rIns="0" bIns="0" numCol="1" anchor="t">
              <a:noAutofit/>
            </a:bodyPr>
            <a:lstStyle/>
            <a:p>
              <a:pPr algn="ctr">
                <a:defRPr>
                  <a:solidFill>
                    <a:srgbClr val="4B4B4B"/>
                  </a:solidFill>
                  <a:uFill>
                    <a:solidFill>
                      <a:srgbClr val="4B4B4B"/>
                    </a:solidFill>
                  </a:uFill>
                </a:defRPr>
              </a:pPr>
              <a:endParaRPr/>
            </a:p>
          </p:txBody>
        </p:sp>
        <p:sp>
          <p:nvSpPr>
            <p:cNvPr id="289" name="Rectangle"/>
            <p:cNvSpPr/>
            <p:nvPr/>
          </p:nvSpPr>
          <p:spPr>
            <a:xfrm>
              <a:off x="12700" y="1181100"/>
              <a:ext cx="1130300" cy="647700"/>
            </a:xfrm>
            <a:prstGeom prst="rect">
              <a:avLst/>
            </a:prstGeom>
            <a:solidFill>
              <a:srgbClr val="FFFFFF"/>
            </a:solidFill>
            <a:ln w="25400" cap="flat">
              <a:solidFill>
                <a:srgbClr val="0433FF"/>
              </a:solidFill>
              <a:prstDash val="solid"/>
              <a:miter lim="400000"/>
            </a:ln>
            <a:effectLst/>
          </p:spPr>
          <p:txBody>
            <a:bodyPr wrap="square" lIns="50800" tIns="50800" rIns="50800" bIns="50800" numCol="1" anchor="ctr">
              <a:noAutofit/>
            </a:bodyPr>
            <a:lstStyle/>
            <a:p>
              <a:pPr algn="ctr">
                <a:defRPr sz="4600">
                  <a:solidFill>
                    <a:srgbClr val="6C6C6C"/>
                  </a:solidFill>
                  <a:uFill>
                    <a:solidFill>
                      <a:srgbClr val="6C6C6C"/>
                    </a:solidFill>
                  </a:uFill>
                  <a:latin typeface="Times New Roman"/>
                  <a:ea typeface="Times New Roman"/>
                  <a:cs typeface="Times New Roman"/>
                  <a:sym typeface="Times New Roman"/>
                </a:defRPr>
              </a:pPr>
              <a:endParaRPr/>
            </a:p>
          </p:txBody>
        </p:sp>
        <p:sp>
          <p:nvSpPr>
            <p:cNvPr id="290" name="add"/>
            <p:cNvSpPr txBox="1"/>
            <p:nvPr/>
          </p:nvSpPr>
          <p:spPr>
            <a:xfrm>
              <a:off x="0" y="1212850"/>
              <a:ext cx="1155700" cy="5842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a:defRPr i="1"/>
              </a:lvl1pPr>
            </a:lstStyle>
            <a:p>
              <a:r>
                <a:t>add</a:t>
              </a:r>
            </a:p>
          </p:txBody>
        </p:sp>
        <p:sp>
          <p:nvSpPr>
            <p:cNvPr id="291" name="Line"/>
            <p:cNvSpPr/>
            <p:nvPr/>
          </p:nvSpPr>
          <p:spPr>
            <a:xfrm flipH="1">
              <a:off x="565427" y="20635"/>
              <a:ext cx="1828246" cy="1177930"/>
            </a:xfrm>
            <a:prstGeom prst="line">
              <a:avLst/>
            </a:prstGeom>
            <a:noFill/>
            <a:ln w="25400" cap="flat">
              <a:solidFill>
                <a:srgbClr val="4B4B4B"/>
              </a:solidFill>
              <a:custDash>
                <a:ds d="200000" sp="200000"/>
              </a:custDash>
              <a:round/>
              <a:headEnd type="oval" w="med" len="med"/>
              <a:tailEnd type="oval" w="med" len="med"/>
            </a:ln>
            <a:effectLst/>
          </p:spPr>
          <p:txBody>
            <a:bodyPr wrap="square" lIns="0" tIns="0" rIns="0" bIns="0" numCol="1" anchor="t">
              <a:noAutofit/>
            </a:bodyPr>
            <a:lstStyle/>
            <a:p>
              <a:pPr algn="ctr">
                <a:defRPr>
                  <a:solidFill>
                    <a:srgbClr val="4B4B4B"/>
                  </a:solidFill>
                  <a:uFill>
                    <a:solidFill>
                      <a:srgbClr val="4B4B4B"/>
                    </a:solidFill>
                  </a:uFill>
                </a:defRPr>
              </a:pPr>
              <a:endParaRPr/>
            </a:p>
          </p:txBody>
        </p:sp>
      </p:grpSp>
      <p:grpSp>
        <p:nvGrpSpPr>
          <p:cNvPr id="297" name="Group"/>
          <p:cNvGrpSpPr/>
          <p:nvPr/>
        </p:nvGrpSpPr>
        <p:grpSpPr>
          <a:xfrm>
            <a:off x="8013700" y="6908800"/>
            <a:ext cx="1666702" cy="1816100"/>
            <a:chOff x="0" y="12700"/>
            <a:chExt cx="1666701" cy="1816100"/>
          </a:xfrm>
        </p:grpSpPr>
        <p:sp>
          <p:nvSpPr>
            <p:cNvPr id="293" name="Line"/>
            <p:cNvSpPr/>
            <p:nvPr/>
          </p:nvSpPr>
          <p:spPr>
            <a:xfrm>
              <a:off x="1396218" y="12700"/>
              <a:ext cx="270484" cy="0"/>
            </a:xfrm>
            <a:prstGeom prst="line">
              <a:avLst/>
            </a:prstGeom>
            <a:noFill/>
            <a:ln w="25400" cap="flat">
              <a:solidFill>
                <a:srgbClr val="4B4B4B"/>
              </a:solidFill>
              <a:prstDash val="solid"/>
              <a:round/>
              <a:headEnd type="triangle" w="med" len="sm"/>
              <a:tailEnd type="triangle" w="med" len="sm"/>
            </a:ln>
            <a:effectLst/>
          </p:spPr>
          <p:txBody>
            <a:bodyPr wrap="square" lIns="0" tIns="0" rIns="0" bIns="0" numCol="1" anchor="t">
              <a:noAutofit/>
            </a:bodyPr>
            <a:lstStyle/>
            <a:p>
              <a:pPr algn="ctr">
                <a:defRPr>
                  <a:solidFill>
                    <a:srgbClr val="4B4B4B"/>
                  </a:solidFill>
                  <a:uFill>
                    <a:solidFill>
                      <a:srgbClr val="4B4B4B"/>
                    </a:solidFill>
                  </a:uFill>
                </a:defRPr>
              </a:pPr>
              <a:endParaRPr/>
            </a:p>
          </p:txBody>
        </p:sp>
        <p:sp>
          <p:nvSpPr>
            <p:cNvPr id="294" name="Rectangle"/>
            <p:cNvSpPr/>
            <p:nvPr/>
          </p:nvSpPr>
          <p:spPr>
            <a:xfrm>
              <a:off x="25400" y="1181100"/>
              <a:ext cx="1130300" cy="647700"/>
            </a:xfrm>
            <a:prstGeom prst="rect">
              <a:avLst/>
            </a:prstGeom>
            <a:solidFill>
              <a:srgbClr val="FFFFFF"/>
            </a:solidFill>
            <a:ln w="25400" cap="flat">
              <a:solidFill>
                <a:srgbClr val="0433FF"/>
              </a:solidFill>
              <a:prstDash val="solid"/>
              <a:miter lim="400000"/>
            </a:ln>
            <a:effectLst/>
          </p:spPr>
          <p:txBody>
            <a:bodyPr wrap="square" lIns="50800" tIns="50800" rIns="50800" bIns="50800" numCol="1" anchor="ctr">
              <a:noAutofit/>
            </a:bodyPr>
            <a:lstStyle/>
            <a:p>
              <a:pPr algn="ctr">
                <a:defRPr sz="4600">
                  <a:solidFill>
                    <a:srgbClr val="6C6C6C"/>
                  </a:solidFill>
                  <a:uFill>
                    <a:solidFill>
                      <a:srgbClr val="6C6C6C"/>
                    </a:solidFill>
                  </a:uFill>
                  <a:latin typeface="Times New Roman"/>
                  <a:ea typeface="Times New Roman"/>
                  <a:cs typeface="Times New Roman"/>
                  <a:sym typeface="Times New Roman"/>
                </a:defRPr>
              </a:pPr>
              <a:endParaRPr/>
            </a:p>
          </p:txBody>
        </p:sp>
        <p:sp>
          <p:nvSpPr>
            <p:cNvPr id="295" name="4"/>
            <p:cNvSpPr txBox="1"/>
            <p:nvPr/>
          </p:nvSpPr>
          <p:spPr>
            <a:xfrm>
              <a:off x="0" y="1212850"/>
              <a:ext cx="1155700" cy="5842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a:lstStyle>
            <a:p>
              <a:r>
                <a:t>4</a:t>
              </a:r>
            </a:p>
          </p:txBody>
        </p:sp>
        <p:sp>
          <p:nvSpPr>
            <p:cNvPr id="296" name="Line"/>
            <p:cNvSpPr/>
            <p:nvPr/>
          </p:nvSpPr>
          <p:spPr>
            <a:xfrm flipH="1">
              <a:off x="633362" y="29781"/>
              <a:ext cx="904976" cy="1134238"/>
            </a:xfrm>
            <a:prstGeom prst="line">
              <a:avLst/>
            </a:prstGeom>
            <a:noFill/>
            <a:ln w="25400" cap="flat">
              <a:solidFill>
                <a:srgbClr val="4B4B4B"/>
              </a:solidFill>
              <a:custDash>
                <a:ds d="200000" sp="200000"/>
              </a:custDash>
              <a:round/>
              <a:headEnd type="oval" w="med" len="med"/>
              <a:tailEnd type="oval" w="med" len="med"/>
            </a:ln>
            <a:effectLst/>
          </p:spPr>
          <p:txBody>
            <a:bodyPr wrap="square" lIns="0" tIns="0" rIns="0" bIns="0" numCol="1" anchor="t">
              <a:noAutofit/>
            </a:bodyPr>
            <a:lstStyle/>
            <a:p>
              <a:pPr algn="ctr">
                <a:defRPr>
                  <a:solidFill>
                    <a:srgbClr val="4B4B4B"/>
                  </a:solidFill>
                  <a:uFill>
                    <a:solidFill>
                      <a:srgbClr val="4B4B4B"/>
                    </a:solidFill>
                  </a:uFill>
                </a:defRPr>
              </a:pPr>
              <a:endParaRPr/>
            </a:p>
          </p:txBody>
        </p:sp>
      </p:grpSp>
      <p:grpSp>
        <p:nvGrpSpPr>
          <p:cNvPr id="303" name="Group"/>
          <p:cNvGrpSpPr/>
          <p:nvPr/>
        </p:nvGrpSpPr>
        <p:grpSpPr>
          <a:xfrm>
            <a:off x="9436100" y="6908800"/>
            <a:ext cx="2897278" cy="2781300"/>
            <a:chOff x="0" y="25400"/>
            <a:chExt cx="2897277" cy="2781300"/>
          </a:xfrm>
        </p:grpSpPr>
        <p:sp>
          <p:nvSpPr>
            <p:cNvPr id="298" name="Rounded Rectangle"/>
            <p:cNvSpPr/>
            <p:nvPr/>
          </p:nvSpPr>
          <p:spPr>
            <a:xfrm>
              <a:off x="0" y="1651000"/>
              <a:ext cx="2895600" cy="1155700"/>
            </a:xfrm>
            <a:prstGeom prst="roundRect">
              <a:avLst>
                <a:gd name="adj" fmla="val 16484"/>
              </a:avLst>
            </a:prstGeom>
            <a:solidFill>
              <a:srgbClr val="FFFFFF"/>
            </a:solidFill>
            <a:ln w="25400" cap="flat">
              <a:solidFill>
                <a:srgbClr val="0433FF"/>
              </a:solidFill>
              <a:prstDash val="solid"/>
              <a:round/>
            </a:ln>
            <a:effectLst/>
          </p:spPr>
          <p:txBody>
            <a:bodyPr wrap="square" lIns="50800" tIns="50800" rIns="50800" bIns="50800" numCol="1" anchor="ctr">
              <a:noAutofit/>
            </a:bodyPr>
            <a:lstStyle/>
            <a:p>
              <a:pPr algn="ctr">
                <a:defRPr sz="4600">
                  <a:solidFill>
                    <a:srgbClr val="6C6C6C"/>
                  </a:solidFill>
                  <a:uFill>
                    <a:solidFill>
                      <a:srgbClr val="6C6C6C"/>
                    </a:solidFill>
                  </a:uFill>
                  <a:latin typeface="Times New Roman"/>
                  <a:ea typeface="Times New Roman"/>
                  <a:cs typeface="Times New Roman"/>
                  <a:sym typeface="Times New Roman"/>
                </a:defRPr>
              </a:pPr>
              <a:endParaRPr/>
            </a:p>
          </p:txBody>
        </p:sp>
        <p:sp>
          <p:nvSpPr>
            <p:cNvPr id="299" name="Rectangle"/>
            <p:cNvSpPr/>
            <p:nvPr/>
          </p:nvSpPr>
          <p:spPr>
            <a:xfrm>
              <a:off x="647700" y="1193800"/>
              <a:ext cx="1625600" cy="647700"/>
            </a:xfrm>
            <a:prstGeom prst="rect">
              <a:avLst/>
            </a:prstGeom>
            <a:solidFill>
              <a:srgbClr val="FFFFFF"/>
            </a:solidFill>
            <a:ln w="25400" cap="flat">
              <a:solidFill>
                <a:srgbClr val="0433FF"/>
              </a:solidFill>
              <a:prstDash val="solid"/>
              <a:miter lim="400000"/>
            </a:ln>
            <a:effectLst/>
          </p:spPr>
          <p:txBody>
            <a:bodyPr wrap="square" lIns="50800" tIns="50800" rIns="50800" bIns="50800" numCol="1" anchor="ctr">
              <a:noAutofit/>
            </a:bodyPr>
            <a:lstStyle/>
            <a:p>
              <a:pPr algn="ctr">
                <a:defRPr sz="4600">
                  <a:solidFill>
                    <a:srgbClr val="6C6C6C"/>
                  </a:solidFill>
                  <a:uFill>
                    <a:solidFill>
                      <a:srgbClr val="6C6C6C"/>
                    </a:solidFill>
                  </a:uFill>
                  <a:latin typeface="Times New Roman"/>
                  <a:ea typeface="Times New Roman"/>
                  <a:cs typeface="Times New Roman"/>
                  <a:sym typeface="Times New Roman"/>
                </a:defRPr>
              </a:pPr>
              <a:endParaRPr/>
            </a:p>
          </p:txBody>
        </p:sp>
        <p:sp>
          <p:nvSpPr>
            <p:cNvPr id="300" name="mul(4, 6)"/>
            <p:cNvSpPr txBox="1"/>
            <p:nvPr/>
          </p:nvSpPr>
          <p:spPr>
            <a:xfrm>
              <a:off x="314216" y="1955800"/>
              <a:ext cx="2397642" cy="5842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p>
              <a:r>
                <a:t>mul(4, 6)</a:t>
              </a:r>
            </a:p>
          </p:txBody>
        </p:sp>
        <p:sp>
          <p:nvSpPr>
            <p:cNvPr id="301" name="Line"/>
            <p:cNvSpPr/>
            <p:nvPr/>
          </p:nvSpPr>
          <p:spPr>
            <a:xfrm>
              <a:off x="722045" y="25400"/>
              <a:ext cx="2175233" cy="0"/>
            </a:xfrm>
            <a:prstGeom prst="line">
              <a:avLst/>
            </a:prstGeom>
            <a:noFill/>
            <a:ln w="25400" cap="flat">
              <a:solidFill>
                <a:srgbClr val="4B4B4B"/>
              </a:solidFill>
              <a:prstDash val="solid"/>
              <a:round/>
              <a:headEnd type="triangle" w="med" len="sm"/>
              <a:tailEnd type="triangle" w="med" len="sm"/>
            </a:ln>
            <a:effectLst/>
          </p:spPr>
          <p:txBody>
            <a:bodyPr wrap="square" lIns="0" tIns="0" rIns="0" bIns="0" numCol="1" anchor="t">
              <a:noAutofit/>
            </a:bodyPr>
            <a:lstStyle/>
            <a:p>
              <a:pPr algn="ctr">
                <a:defRPr>
                  <a:solidFill>
                    <a:srgbClr val="4B4B4B"/>
                  </a:solidFill>
                  <a:uFill>
                    <a:solidFill>
                      <a:srgbClr val="4B4B4B"/>
                    </a:solidFill>
                  </a:uFill>
                </a:defRPr>
              </a:pPr>
              <a:endParaRPr/>
            </a:p>
          </p:txBody>
        </p:sp>
        <p:sp>
          <p:nvSpPr>
            <p:cNvPr id="302" name="Line"/>
            <p:cNvSpPr/>
            <p:nvPr/>
          </p:nvSpPr>
          <p:spPr>
            <a:xfrm flipH="1">
              <a:off x="1505177" y="37528"/>
              <a:ext cx="202746" cy="1156844"/>
            </a:xfrm>
            <a:prstGeom prst="line">
              <a:avLst/>
            </a:prstGeom>
            <a:noFill/>
            <a:ln w="25400" cap="flat">
              <a:solidFill>
                <a:srgbClr val="4B4B4B"/>
              </a:solidFill>
              <a:custDash>
                <a:ds d="200000" sp="200000"/>
              </a:custDash>
              <a:round/>
              <a:headEnd type="oval" w="med" len="med"/>
              <a:tailEnd type="oval" w="med" len="med"/>
            </a:ln>
            <a:effectLst/>
          </p:spPr>
          <p:txBody>
            <a:bodyPr wrap="square" lIns="0" tIns="0" rIns="0" bIns="0" numCol="1" anchor="t">
              <a:noAutofit/>
            </a:bodyPr>
            <a:lstStyle/>
            <a:p>
              <a:pPr algn="ctr">
                <a:defRPr>
                  <a:solidFill>
                    <a:srgbClr val="4B4B4B"/>
                  </a:solidFill>
                  <a:uFill>
                    <a:solidFill>
                      <a:srgbClr val="4B4B4B"/>
                    </a:solidFill>
                  </a:uFill>
                </a:defRPr>
              </a:pPr>
              <a:endParaRPr/>
            </a:p>
          </p:txBody>
        </p:sp>
      </p:grpSp>
      <p:grpSp>
        <p:nvGrpSpPr>
          <p:cNvPr id="316" name="Group"/>
          <p:cNvGrpSpPr/>
          <p:nvPr/>
        </p:nvGrpSpPr>
        <p:grpSpPr>
          <a:xfrm>
            <a:off x="8801100" y="9402040"/>
            <a:ext cx="4368800" cy="1646960"/>
            <a:chOff x="0" y="29440"/>
            <a:chExt cx="4368800" cy="1646959"/>
          </a:xfrm>
        </p:grpSpPr>
        <p:sp>
          <p:nvSpPr>
            <p:cNvPr id="304" name="Line"/>
            <p:cNvSpPr/>
            <p:nvPr/>
          </p:nvSpPr>
          <p:spPr>
            <a:xfrm>
              <a:off x="1028700" y="38100"/>
              <a:ext cx="750317" cy="0"/>
            </a:xfrm>
            <a:prstGeom prst="line">
              <a:avLst/>
            </a:prstGeom>
            <a:noFill/>
            <a:ln w="25400" cap="flat">
              <a:solidFill>
                <a:srgbClr val="4B4B4B"/>
              </a:solidFill>
              <a:prstDash val="solid"/>
              <a:round/>
              <a:headEnd type="triangle" w="med" len="sm"/>
              <a:tailEnd type="triangle" w="med" len="sm"/>
            </a:ln>
            <a:effectLst/>
          </p:spPr>
          <p:txBody>
            <a:bodyPr wrap="square" lIns="0" tIns="0" rIns="0" bIns="0" numCol="1" anchor="t">
              <a:noAutofit/>
            </a:bodyPr>
            <a:lstStyle/>
            <a:p>
              <a:pPr algn="ctr">
                <a:defRPr>
                  <a:solidFill>
                    <a:srgbClr val="4B4B4B"/>
                  </a:solidFill>
                  <a:uFill>
                    <a:solidFill>
                      <a:srgbClr val="4B4B4B"/>
                    </a:solidFill>
                  </a:uFill>
                </a:defRPr>
              </a:pPr>
              <a:endParaRPr/>
            </a:p>
          </p:txBody>
        </p:sp>
        <p:sp>
          <p:nvSpPr>
            <p:cNvPr id="305" name="Line"/>
            <p:cNvSpPr/>
            <p:nvPr/>
          </p:nvSpPr>
          <p:spPr>
            <a:xfrm>
              <a:off x="2057400" y="38100"/>
              <a:ext cx="270483" cy="0"/>
            </a:xfrm>
            <a:prstGeom prst="line">
              <a:avLst/>
            </a:prstGeom>
            <a:noFill/>
            <a:ln w="25400" cap="flat">
              <a:solidFill>
                <a:srgbClr val="4B4B4B"/>
              </a:solidFill>
              <a:prstDash val="solid"/>
              <a:round/>
              <a:headEnd type="triangle" w="med" len="sm"/>
              <a:tailEnd type="triangle" w="med" len="sm"/>
            </a:ln>
            <a:effectLst/>
          </p:spPr>
          <p:txBody>
            <a:bodyPr wrap="square" lIns="0" tIns="0" rIns="0" bIns="0" numCol="1" anchor="t">
              <a:noAutofit/>
            </a:bodyPr>
            <a:lstStyle/>
            <a:p>
              <a:pPr algn="ctr">
                <a:defRPr>
                  <a:solidFill>
                    <a:srgbClr val="4B4B4B"/>
                  </a:solidFill>
                  <a:uFill>
                    <a:solidFill>
                      <a:srgbClr val="4B4B4B"/>
                    </a:solidFill>
                  </a:uFill>
                </a:defRPr>
              </a:pPr>
              <a:endParaRPr/>
            </a:p>
          </p:txBody>
        </p:sp>
        <p:sp>
          <p:nvSpPr>
            <p:cNvPr id="306" name="Line"/>
            <p:cNvSpPr/>
            <p:nvPr/>
          </p:nvSpPr>
          <p:spPr>
            <a:xfrm>
              <a:off x="2832100" y="38100"/>
              <a:ext cx="270483" cy="0"/>
            </a:xfrm>
            <a:prstGeom prst="line">
              <a:avLst/>
            </a:prstGeom>
            <a:noFill/>
            <a:ln w="25400" cap="flat">
              <a:solidFill>
                <a:srgbClr val="4B4B4B"/>
              </a:solidFill>
              <a:prstDash val="solid"/>
              <a:round/>
              <a:headEnd type="triangle" w="med" len="sm"/>
              <a:tailEnd type="triangle" w="med" len="sm"/>
            </a:ln>
            <a:effectLst/>
          </p:spPr>
          <p:txBody>
            <a:bodyPr wrap="square" lIns="0" tIns="0" rIns="0" bIns="0" numCol="1" anchor="t">
              <a:noAutofit/>
            </a:bodyPr>
            <a:lstStyle/>
            <a:p>
              <a:pPr algn="ctr">
                <a:defRPr>
                  <a:solidFill>
                    <a:srgbClr val="4B4B4B"/>
                  </a:solidFill>
                  <a:uFill>
                    <a:solidFill>
                      <a:srgbClr val="4B4B4B"/>
                    </a:solidFill>
                  </a:uFill>
                </a:defRPr>
              </a:pPr>
              <a:endParaRPr/>
            </a:p>
          </p:txBody>
        </p:sp>
        <p:sp>
          <p:nvSpPr>
            <p:cNvPr id="307" name="Rectangle"/>
            <p:cNvSpPr/>
            <p:nvPr/>
          </p:nvSpPr>
          <p:spPr>
            <a:xfrm>
              <a:off x="12700" y="1028700"/>
              <a:ext cx="1130300" cy="647700"/>
            </a:xfrm>
            <a:prstGeom prst="rect">
              <a:avLst/>
            </a:prstGeom>
            <a:solidFill>
              <a:srgbClr val="FFFFFF"/>
            </a:solidFill>
            <a:ln w="25400" cap="flat">
              <a:solidFill>
                <a:srgbClr val="0433FF"/>
              </a:solidFill>
              <a:prstDash val="solid"/>
              <a:miter lim="400000"/>
            </a:ln>
            <a:effectLst/>
          </p:spPr>
          <p:txBody>
            <a:bodyPr wrap="square" lIns="50800" tIns="50800" rIns="50800" bIns="50800" numCol="1" anchor="ctr">
              <a:noAutofit/>
            </a:bodyPr>
            <a:lstStyle/>
            <a:p>
              <a:pPr algn="ctr">
                <a:defRPr sz="4600">
                  <a:solidFill>
                    <a:srgbClr val="6C6C6C"/>
                  </a:solidFill>
                  <a:uFill>
                    <a:solidFill>
                      <a:srgbClr val="6C6C6C"/>
                    </a:solidFill>
                  </a:uFill>
                  <a:latin typeface="Times New Roman"/>
                  <a:ea typeface="Times New Roman"/>
                  <a:cs typeface="Times New Roman"/>
                  <a:sym typeface="Times New Roman"/>
                </a:defRPr>
              </a:pPr>
              <a:endParaRPr/>
            </a:p>
          </p:txBody>
        </p:sp>
        <p:sp>
          <p:nvSpPr>
            <p:cNvPr id="308" name="mul"/>
            <p:cNvSpPr txBox="1"/>
            <p:nvPr/>
          </p:nvSpPr>
          <p:spPr>
            <a:xfrm>
              <a:off x="0" y="1060450"/>
              <a:ext cx="1155700" cy="5842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a:defRPr i="1"/>
              </a:lvl1pPr>
            </a:lstStyle>
            <a:p>
              <a:r>
                <a:t>mul</a:t>
              </a:r>
            </a:p>
          </p:txBody>
        </p:sp>
        <p:sp>
          <p:nvSpPr>
            <p:cNvPr id="309" name="Rectangle"/>
            <p:cNvSpPr/>
            <p:nvPr/>
          </p:nvSpPr>
          <p:spPr>
            <a:xfrm>
              <a:off x="1562100" y="1028700"/>
              <a:ext cx="1130300" cy="647700"/>
            </a:xfrm>
            <a:prstGeom prst="rect">
              <a:avLst/>
            </a:prstGeom>
            <a:solidFill>
              <a:srgbClr val="FFFFFF"/>
            </a:solidFill>
            <a:ln w="25400" cap="flat">
              <a:solidFill>
                <a:srgbClr val="0433FF"/>
              </a:solidFill>
              <a:prstDash val="solid"/>
              <a:miter lim="400000"/>
            </a:ln>
            <a:effectLst/>
          </p:spPr>
          <p:txBody>
            <a:bodyPr wrap="square" lIns="50800" tIns="50800" rIns="50800" bIns="50800" numCol="1" anchor="ctr">
              <a:noAutofit/>
            </a:bodyPr>
            <a:lstStyle/>
            <a:p>
              <a:pPr algn="ctr">
                <a:defRPr sz="4600">
                  <a:solidFill>
                    <a:srgbClr val="6C6C6C"/>
                  </a:solidFill>
                  <a:uFill>
                    <a:solidFill>
                      <a:srgbClr val="6C6C6C"/>
                    </a:solidFill>
                  </a:uFill>
                  <a:latin typeface="Times New Roman"/>
                  <a:ea typeface="Times New Roman"/>
                  <a:cs typeface="Times New Roman"/>
                  <a:sym typeface="Times New Roman"/>
                </a:defRPr>
              </a:pPr>
              <a:endParaRPr/>
            </a:p>
          </p:txBody>
        </p:sp>
        <p:sp>
          <p:nvSpPr>
            <p:cNvPr id="310" name="4"/>
            <p:cNvSpPr txBox="1"/>
            <p:nvPr/>
          </p:nvSpPr>
          <p:spPr>
            <a:xfrm>
              <a:off x="1562100" y="1060450"/>
              <a:ext cx="1155700" cy="5842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a:lstStyle>
            <a:p>
              <a:r>
                <a:t>4</a:t>
              </a:r>
            </a:p>
          </p:txBody>
        </p:sp>
        <p:sp>
          <p:nvSpPr>
            <p:cNvPr id="311" name="Rectangle"/>
            <p:cNvSpPr/>
            <p:nvPr/>
          </p:nvSpPr>
          <p:spPr>
            <a:xfrm>
              <a:off x="3225800" y="1028700"/>
              <a:ext cx="1130300" cy="647700"/>
            </a:xfrm>
            <a:prstGeom prst="rect">
              <a:avLst/>
            </a:prstGeom>
            <a:solidFill>
              <a:srgbClr val="FFFFFF"/>
            </a:solidFill>
            <a:ln w="25400" cap="flat">
              <a:solidFill>
                <a:srgbClr val="0433FF"/>
              </a:solidFill>
              <a:prstDash val="solid"/>
              <a:miter lim="400000"/>
            </a:ln>
            <a:effectLst/>
          </p:spPr>
          <p:txBody>
            <a:bodyPr wrap="square" lIns="50800" tIns="50800" rIns="50800" bIns="50800" numCol="1" anchor="ctr">
              <a:noAutofit/>
            </a:bodyPr>
            <a:lstStyle/>
            <a:p>
              <a:pPr algn="ctr">
                <a:defRPr sz="4600">
                  <a:solidFill>
                    <a:srgbClr val="6C6C6C"/>
                  </a:solidFill>
                  <a:uFill>
                    <a:solidFill>
                      <a:srgbClr val="6C6C6C"/>
                    </a:solidFill>
                  </a:uFill>
                  <a:latin typeface="Times New Roman"/>
                  <a:ea typeface="Times New Roman"/>
                  <a:cs typeface="Times New Roman"/>
                  <a:sym typeface="Times New Roman"/>
                </a:defRPr>
              </a:pPr>
              <a:endParaRPr/>
            </a:p>
          </p:txBody>
        </p:sp>
        <p:sp>
          <p:nvSpPr>
            <p:cNvPr id="312" name="6"/>
            <p:cNvSpPr txBox="1"/>
            <p:nvPr/>
          </p:nvSpPr>
          <p:spPr>
            <a:xfrm>
              <a:off x="3213100" y="1060450"/>
              <a:ext cx="1155700" cy="5842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a:lstStyle>
            <a:p>
              <a:r>
                <a:t>6</a:t>
              </a:r>
            </a:p>
          </p:txBody>
        </p:sp>
        <p:sp>
          <p:nvSpPr>
            <p:cNvPr id="313" name="Line"/>
            <p:cNvSpPr/>
            <p:nvPr/>
          </p:nvSpPr>
          <p:spPr>
            <a:xfrm flipH="1">
              <a:off x="595213" y="29821"/>
              <a:ext cx="790774" cy="994458"/>
            </a:xfrm>
            <a:prstGeom prst="line">
              <a:avLst/>
            </a:prstGeom>
            <a:noFill/>
            <a:ln w="25400" cap="flat">
              <a:solidFill>
                <a:srgbClr val="4B4B4B"/>
              </a:solidFill>
              <a:custDash>
                <a:ds d="200000" sp="200000"/>
              </a:custDash>
              <a:round/>
              <a:headEnd type="oval" w="med" len="med"/>
              <a:tailEnd type="oval" w="med" len="med"/>
            </a:ln>
            <a:effectLst/>
          </p:spPr>
          <p:txBody>
            <a:bodyPr wrap="square" lIns="0" tIns="0" rIns="0" bIns="0" numCol="1" anchor="t">
              <a:noAutofit/>
            </a:bodyPr>
            <a:lstStyle/>
            <a:p>
              <a:pPr algn="ctr">
                <a:defRPr>
                  <a:solidFill>
                    <a:srgbClr val="4B4B4B"/>
                  </a:solidFill>
                  <a:uFill>
                    <a:solidFill>
                      <a:srgbClr val="4B4B4B"/>
                    </a:solidFill>
                  </a:uFill>
                </a:defRPr>
              </a:pPr>
              <a:endParaRPr/>
            </a:p>
          </p:txBody>
        </p:sp>
        <p:sp>
          <p:nvSpPr>
            <p:cNvPr id="314" name="Line"/>
            <p:cNvSpPr/>
            <p:nvPr/>
          </p:nvSpPr>
          <p:spPr>
            <a:xfrm flipH="1">
              <a:off x="2123614" y="38003"/>
              <a:ext cx="70772" cy="990794"/>
            </a:xfrm>
            <a:prstGeom prst="line">
              <a:avLst/>
            </a:prstGeom>
            <a:noFill/>
            <a:ln w="25400" cap="flat">
              <a:solidFill>
                <a:srgbClr val="4B4B4B"/>
              </a:solidFill>
              <a:custDash>
                <a:ds d="200000" sp="200000"/>
              </a:custDash>
              <a:round/>
              <a:headEnd type="oval" w="med" len="med"/>
              <a:tailEnd type="oval" w="med" len="med"/>
            </a:ln>
            <a:effectLst/>
          </p:spPr>
          <p:txBody>
            <a:bodyPr wrap="square" lIns="0" tIns="0" rIns="0" bIns="0" numCol="1" anchor="t">
              <a:noAutofit/>
            </a:bodyPr>
            <a:lstStyle/>
            <a:p>
              <a:pPr algn="ctr">
                <a:defRPr>
                  <a:solidFill>
                    <a:srgbClr val="4B4B4B"/>
                  </a:solidFill>
                  <a:uFill>
                    <a:solidFill>
                      <a:srgbClr val="4B4B4B"/>
                    </a:solidFill>
                  </a:uFill>
                </a:defRPr>
              </a:pPr>
              <a:endParaRPr/>
            </a:p>
          </p:txBody>
        </p:sp>
        <p:sp>
          <p:nvSpPr>
            <p:cNvPr id="315" name="Line"/>
            <p:cNvSpPr/>
            <p:nvPr/>
          </p:nvSpPr>
          <p:spPr>
            <a:xfrm>
              <a:off x="2970583" y="29440"/>
              <a:ext cx="827934" cy="1007920"/>
            </a:xfrm>
            <a:prstGeom prst="line">
              <a:avLst/>
            </a:prstGeom>
            <a:noFill/>
            <a:ln w="25400" cap="flat">
              <a:solidFill>
                <a:srgbClr val="4B4B4B"/>
              </a:solidFill>
              <a:custDash>
                <a:ds d="200000" sp="200000"/>
              </a:custDash>
              <a:round/>
              <a:headEnd type="oval" w="med" len="med"/>
              <a:tailEnd type="oval" w="med" len="med"/>
            </a:ln>
            <a:effectLst/>
          </p:spPr>
          <p:txBody>
            <a:bodyPr wrap="square" lIns="0" tIns="0" rIns="0" bIns="0" numCol="1" anchor="t">
              <a:noAutofit/>
            </a:bodyPr>
            <a:lstStyle/>
            <a:p>
              <a:pPr algn="ctr">
                <a:defRPr>
                  <a:solidFill>
                    <a:srgbClr val="4B4B4B"/>
                  </a:solidFill>
                  <a:uFill>
                    <a:solidFill>
                      <a:srgbClr val="4B4B4B"/>
                    </a:solidFill>
                  </a:uFill>
                </a:defRPr>
              </a:pPr>
              <a:endParaRPr/>
            </a:p>
          </p:txBody>
        </p:sp>
      </p:grpSp>
      <p:sp>
        <p:nvSpPr>
          <p:cNvPr id="317" name="24"/>
          <p:cNvSpPr txBox="1"/>
          <p:nvPr/>
        </p:nvSpPr>
        <p:spPr>
          <a:xfrm>
            <a:off x="9766300" y="8108950"/>
            <a:ext cx="2209800" cy="5842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ctr"/>
          </a:lstStyle>
          <a:p>
            <a:r>
              <a:t>24</a:t>
            </a:r>
          </a:p>
        </p:txBody>
      </p:sp>
      <p:grpSp>
        <p:nvGrpSpPr>
          <p:cNvPr id="323" name="Group"/>
          <p:cNvGrpSpPr/>
          <p:nvPr/>
        </p:nvGrpSpPr>
        <p:grpSpPr>
          <a:xfrm>
            <a:off x="13995400" y="4431843"/>
            <a:ext cx="2895600" cy="2743657"/>
            <a:chOff x="0" y="37643"/>
            <a:chExt cx="2895600" cy="2743656"/>
          </a:xfrm>
        </p:grpSpPr>
        <p:sp>
          <p:nvSpPr>
            <p:cNvPr id="318" name="Rounded Rectangle"/>
            <p:cNvSpPr/>
            <p:nvPr/>
          </p:nvSpPr>
          <p:spPr>
            <a:xfrm>
              <a:off x="0" y="1625600"/>
              <a:ext cx="2895600" cy="1155700"/>
            </a:xfrm>
            <a:prstGeom prst="roundRect">
              <a:avLst>
                <a:gd name="adj" fmla="val 16484"/>
              </a:avLst>
            </a:prstGeom>
            <a:solidFill>
              <a:srgbClr val="FFFFFF"/>
            </a:solidFill>
            <a:ln w="25400" cap="flat">
              <a:solidFill>
                <a:srgbClr val="0433FF"/>
              </a:solidFill>
              <a:prstDash val="solid"/>
              <a:round/>
            </a:ln>
            <a:effectLst/>
          </p:spPr>
          <p:txBody>
            <a:bodyPr wrap="square" lIns="50800" tIns="50800" rIns="50800" bIns="50800" numCol="1" anchor="ctr">
              <a:noAutofit/>
            </a:bodyPr>
            <a:lstStyle/>
            <a:p>
              <a:pPr algn="ctr">
                <a:defRPr sz="4600">
                  <a:solidFill>
                    <a:srgbClr val="6C6C6C"/>
                  </a:solidFill>
                  <a:uFill>
                    <a:solidFill>
                      <a:srgbClr val="6C6C6C"/>
                    </a:solidFill>
                  </a:uFill>
                  <a:latin typeface="Times New Roman"/>
                  <a:ea typeface="Times New Roman"/>
                  <a:cs typeface="Times New Roman"/>
                  <a:sym typeface="Times New Roman"/>
                </a:defRPr>
              </a:pPr>
              <a:endParaRPr/>
            </a:p>
          </p:txBody>
        </p:sp>
        <p:sp>
          <p:nvSpPr>
            <p:cNvPr id="319" name="Rectangle"/>
            <p:cNvSpPr/>
            <p:nvPr/>
          </p:nvSpPr>
          <p:spPr>
            <a:xfrm>
              <a:off x="647700" y="1168400"/>
              <a:ext cx="1625600" cy="647700"/>
            </a:xfrm>
            <a:prstGeom prst="rect">
              <a:avLst/>
            </a:prstGeom>
            <a:solidFill>
              <a:srgbClr val="FFFFFF"/>
            </a:solidFill>
            <a:ln w="25400" cap="flat">
              <a:solidFill>
                <a:srgbClr val="0433FF"/>
              </a:solidFill>
              <a:prstDash val="solid"/>
              <a:miter lim="400000"/>
            </a:ln>
            <a:effectLst/>
          </p:spPr>
          <p:txBody>
            <a:bodyPr wrap="square" lIns="50800" tIns="50800" rIns="50800" bIns="50800" numCol="1" anchor="ctr">
              <a:noAutofit/>
            </a:bodyPr>
            <a:lstStyle/>
            <a:p>
              <a:pPr algn="ctr">
                <a:defRPr sz="4600">
                  <a:solidFill>
                    <a:srgbClr val="6C6C6C"/>
                  </a:solidFill>
                  <a:uFill>
                    <a:solidFill>
                      <a:srgbClr val="6C6C6C"/>
                    </a:solidFill>
                  </a:uFill>
                  <a:latin typeface="Times New Roman"/>
                  <a:ea typeface="Times New Roman"/>
                  <a:cs typeface="Times New Roman"/>
                  <a:sym typeface="Times New Roman"/>
                </a:defRPr>
              </a:pPr>
              <a:endParaRPr/>
            </a:p>
          </p:txBody>
        </p:sp>
        <p:sp>
          <p:nvSpPr>
            <p:cNvPr id="320" name="add(3, 5)"/>
            <p:cNvSpPr txBox="1"/>
            <p:nvPr/>
          </p:nvSpPr>
          <p:spPr>
            <a:xfrm>
              <a:off x="301517" y="1930400"/>
              <a:ext cx="2397641" cy="5842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p>
              <a:r>
                <a:t>add(3, 5)</a:t>
              </a:r>
            </a:p>
          </p:txBody>
        </p:sp>
        <p:sp>
          <p:nvSpPr>
            <p:cNvPr id="321" name="Line"/>
            <p:cNvSpPr/>
            <p:nvPr/>
          </p:nvSpPr>
          <p:spPr>
            <a:xfrm>
              <a:off x="114300" y="50800"/>
              <a:ext cx="2340603" cy="0"/>
            </a:xfrm>
            <a:prstGeom prst="line">
              <a:avLst/>
            </a:prstGeom>
            <a:noFill/>
            <a:ln w="25400" cap="flat">
              <a:solidFill>
                <a:srgbClr val="4B4B4B"/>
              </a:solidFill>
              <a:prstDash val="solid"/>
              <a:round/>
              <a:headEnd type="triangle" w="med" len="sm"/>
              <a:tailEnd type="triangle" w="med" len="sm"/>
            </a:ln>
            <a:effectLst/>
          </p:spPr>
          <p:txBody>
            <a:bodyPr wrap="square" lIns="0" tIns="0" rIns="0" bIns="0" numCol="1" anchor="t">
              <a:noAutofit/>
            </a:bodyPr>
            <a:lstStyle/>
            <a:p>
              <a:pPr algn="ctr">
                <a:defRPr>
                  <a:solidFill>
                    <a:srgbClr val="4B4B4B"/>
                  </a:solidFill>
                  <a:uFill>
                    <a:solidFill>
                      <a:srgbClr val="4B4B4B"/>
                    </a:solidFill>
                  </a:uFill>
                </a:defRPr>
              </a:pPr>
              <a:endParaRPr/>
            </a:p>
          </p:txBody>
        </p:sp>
        <p:sp>
          <p:nvSpPr>
            <p:cNvPr id="322" name="Line"/>
            <p:cNvSpPr/>
            <p:nvPr/>
          </p:nvSpPr>
          <p:spPr>
            <a:xfrm>
              <a:off x="1263181" y="37643"/>
              <a:ext cx="178738" cy="1143914"/>
            </a:xfrm>
            <a:prstGeom prst="line">
              <a:avLst/>
            </a:prstGeom>
            <a:noFill/>
            <a:ln w="25400" cap="flat">
              <a:solidFill>
                <a:srgbClr val="4B4B4B"/>
              </a:solidFill>
              <a:custDash>
                <a:ds d="200000" sp="200000"/>
              </a:custDash>
              <a:round/>
              <a:headEnd type="oval" w="med" len="med"/>
              <a:tailEnd type="oval" w="med" len="med"/>
            </a:ln>
            <a:effectLst/>
          </p:spPr>
          <p:txBody>
            <a:bodyPr wrap="square" lIns="0" tIns="0" rIns="0" bIns="0" numCol="1" anchor="t">
              <a:noAutofit/>
            </a:bodyPr>
            <a:lstStyle/>
            <a:p>
              <a:pPr algn="ctr">
                <a:defRPr>
                  <a:solidFill>
                    <a:srgbClr val="4B4B4B"/>
                  </a:solidFill>
                  <a:uFill>
                    <a:solidFill>
                      <a:srgbClr val="4B4B4B"/>
                    </a:solidFill>
                  </a:uFill>
                </a:defRPr>
              </a:pPr>
              <a:endParaRPr/>
            </a:p>
          </p:txBody>
        </p:sp>
      </p:grpSp>
      <p:grpSp>
        <p:nvGrpSpPr>
          <p:cNvPr id="336" name="Group"/>
          <p:cNvGrpSpPr/>
          <p:nvPr/>
        </p:nvGrpSpPr>
        <p:grpSpPr>
          <a:xfrm>
            <a:off x="13322300" y="6908800"/>
            <a:ext cx="4343400" cy="1638300"/>
            <a:chOff x="25400" y="25400"/>
            <a:chExt cx="4343400" cy="1638300"/>
          </a:xfrm>
        </p:grpSpPr>
        <p:sp>
          <p:nvSpPr>
            <p:cNvPr id="324" name="Line"/>
            <p:cNvSpPr/>
            <p:nvPr/>
          </p:nvSpPr>
          <p:spPr>
            <a:xfrm>
              <a:off x="1092200" y="25400"/>
              <a:ext cx="750317" cy="0"/>
            </a:xfrm>
            <a:prstGeom prst="line">
              <a:avLst/>
            </a:prstGeom>
            <a:noFill/>
            <a:ln w="25400" cap="flat">
              <a:solidFill>
                <a:srgbClr val="4B4B4B"/>
              </a:solidFill>
              <a:prstDash val="solid"/>
              <a:round/>
              <a:headEnd type="triangle" w="med" len="sm"/>
              <a:tailEnd type="triangle" w="med" len="sm"/>
            </a:ln>
            <a:effectLst/>
          </p:spPr>
          <p:txBody>
            <a:bodyPr wrap="square" lIns="0" tIns="0" rIns="0" bIns="0" numCol="1" anchor="t">
              <a:noAutofit/>
            </a:bodyPr>
            <a:lstStyle/>
            <a:p>
              <a:pPr algn="ctr">
                <a:defRPr>
                  <a:solidFill>
                    <a:srgbClr val="4B4B4B"/>
                  </a:solidFill>
                  <a:uFill>
                    <a:solidFill>
                      <a:srgbClr val="4B4B4B"/>
                    </a:solidFill>
                  </a:uFill>
                </a:defRPr>
              </a:pPr>
              <a:endParaRPr/>
            </a:p>
          </p:txBody>
        </p:sp>
        <p:sp>
          <p:nvSpPr>
            <p:cNvPr id="325" name="Line"/>
            <p:cNvSpPr/>
            <p:nvPr/>
          </p:nvSpPr>
          <p:spPr>
            <a:xfrm>
              <a:off x="2095500" y="25400"/>
              <a:ext cx="270483" cy="0"/>
            </a:xfrm>
            <a:prstGeom prst="line">
              <a:avLst/>
            </a:prstGeom>
            <a:noFill/>
            <a:ln w="25400" cap="flat">
              <a:solidFill>
                <a:srgbClr val="4B4B4B"/>
              </a:solidFill>
              <a:prstDash val="solid"/>
              <a:round/>
              <a:headEnd type="triangle" w="med" len="sm"/>
              <a:tailEnd type="triangle" w="med" len="sm"/>
            </a:ln>
            <a:effectLst/>
          </p:spPr>
          <p:txBody>
            <a:bodyPr wrap="square" lIns="0" tIns="0" rIns="0" bIns="0" numCol="1" anchor="t">
              <a:noAutofit/>
            </a:bodyPr>
            <a:lstStyle/>
            <a:p>
              <a:pPr algn="ctr">
                <a:defRPr>
                  <a:solidFill>
                    <a:srgbClr val="4B4B4B"/>
                  </a:solidFill>
                  <a:uFill>
                    <a:solidFill>
                      <a:srgbClr val="4B4B4B"/>
                    </a:solidFill>
                  </a:uFill>
                </a:defRPr>
              </a:pPr>
              <a:endParaRPr/>
            </a:p>
          </p:txBody>
        </p:sp>
        <p:sp>
          <p:nvSpPr>
            <p:cNvPr id="326" name="Line"/>
            <p:cNvSpPr/>
            <p:nvPr/>
          </p:nvSpPr>
          <p:spPr>
            <a:xfrm>
              <a:off x="2857500" y="25400"/>
              <a:ext cx="270483" cy="0"/>
            </a:xfrm>
            <a:prstGeom prst="line">
              <a:avLst/>
            </a:prstGeom>
            <a:noFill/>
            <a:ln w="25400" cap="flat">
              <a:solidFill>
                <a:srgbClr val="4B4B4B"/>
              </a:solidFill>
              <a:prstDash val="solid"/>
              <a:round/>
              <a:headEnd type="triangle" w="med" len="sm"/>
              <a:tailEnd type="triangle" w="med" len="sm"/>
            </a:ln>
            <a:effectLst/>
          </p:spPr>
          <p:txBody>
            <a:bodyPr wrap="square" lIns="0" tIns="0" rIns="0" bIns="0" numCol="1" anchor="t">
              <a:noAutofit/>
            </a:bodyPr>
            <a:lstStyle/>
            <a:p>
              <a:pPr algn="ctr">
                <a:defRPr>
                  <a:solidFill>
                    <a:srgbClr val="4B4B4B"/>
                  </a:solidFill>
                  <a:uFill>
                    <a:solidFill>
                      <a:srgbClr val="4B4B4B"/>
                    </a:solidFill>
                  </a:uFill>
                </a:defRPr>
              </a:pPr>
              <a:endParaRPr/>
            </a:p>
          </p:txBody>
        </p:sp>
        <p:sp>
          <p:nvSpPr>
            <p:cNvPr id="327" name="Rectangle"/>
            <p:cNvSpPr/>
            <p:nvPr/>
          </p:nvSpPr>
          <p:spPr>
            <a:xfrm>
              <a:off x="25400" y="1016000"/>
              <a:ext cx="1130300" cy="647700"/>
            </a:xfrm>
            <a:prstGeom prst="rect">
              <a:avLst/>
            </a:prstGeom>
            <a:solidFill>
              <a:srgbClr val="FFFFFF"/>
            </a:solidFill>
            <a:ln w="25400" cap="flat">
              <a:solidFill>
                <a:srgbClr val="0433FF"/>
              </a:solidFill>
              <a:prstDash val="solid"/>
              <a:miter lim="400000"/>
            </a:ln>
            <a:effectLst/>
          </p:spPr>
          <p:txBody>
            <a:bodyPr wrap="square" lIns="50800" tIns="50800" rIns="50800" bIns="50800" numCol="1" anchor="ctr">
              <a:noAutofit/>
            </a:bodyPr>
            <a:lstStyle/>
            <a:p>
              <a:pPr algn="ctr">
                <a:defRPr sz="4600">
                  <a:solidFill>
                    <a:srgbClr val="6C6C6C"/>
                  </a:solidFill>
                  <a:uFill>
                    <a:solidFill>
                      <a:srgbClr val="6C6C6C"/>
                    </a:solidFill>
                  </a:uFill>
                  <a:latin typeface="Times New Roman"/>
                  <a:ea typeface="Times New Roman"/>
                  <a:cs typeface="Times New Roman"/>
                  <a:sym typeface="Times New Roman"/>
                </a:defRPr>
              </a:pPr>
              <a:endParaRPr/>
            </a:p>
          </p:txBody>
        </p:sp>
        <p:sp>
          <p:nvSpPr>
            <p:cNvPr id="328" name="add"/>
            <p:cNvSpPr txBox="1"/>
            <p:nvPr/>
          </p:nvSpPr>
          <p:spPr>
            <a:xfrm>
              <a:off x="25400" y="1047750"/>
              <a:ext cx="1155700" cy="5842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a:defRPr i="1"/>
              </a:lvl1pPr>
            </a:lstStyle>
            <a:p>
              <a:r>
                <a:t>add</a:t>
              </a:r>
            </a:p>
          </p:txBody>
        </p:sp>
        <p:sp>
          <p:nvSpPr>
            <p:cNvPr id="329" name="Rectangle"/>
            <p:cNvSpPr/>
            <p:nvPr/>
          </p:nvSpPr>
          <p:spPr>
            <a:xfrm>
              <a:off x="1625600" y="1016000"/>
              <a:ext cx="1130300" cy="647700"/>
            </a:xfrm>
            <a:prstGeom prst="rect">
              <a:avLst/>
            </a:prstGeom>
            <a:solidFill>
              <a:srgbClr val="FFFFFF"/>
            </a:solidFill>
            <a:ln w="25400" cap="flat">
              <a:solidFill>
                <a:srgbClr val="0433FF"/>
              </a:solidFill>
              <a:prstDash val="solid"/>
              <a:miter lim="400000"/>
            </a:ln>
            <a:effectLst/>
          </p:spPr>
          <p:txBody>
            <a:bodyPr wrap="square" lIns="50800" tIns="50800" rIns="50800" bIns="50800" numCol="1" anchor="ctr">
              <a:noAutofit/>
            </a:bodyPr>
            <a:lstStyle/>
            <a:p>
              <a:pPr algn="ctr">
                <a:defRPr sz="4600">
                  <a:solidFill>
                    <a:srgbClr val="6C6C6C"/>
                  </a:solidFill>
                  <a:uFill>
                    <a:solidFill>
                      <a:srgbClr val="6C6C6C"/>
                    </a:solidFill>
                  </a:uFill>
                  <a:latin typeface="Times New Roman"/>
                  <a:ea typeface="Times New Roman"/>
                  <a:cs typeface="Times New Roman"/>
                  <a:sym typeface="Times New Roman"/>
                </a:defRPr>
              </a:pPr>
              <a:endParaRPr/>
            </a:p>
          </p:txBody>
        </p:sp>
        <p:sp>
          <p:nvSpPr>
            <p:cNvPr id="330" name="3"/>
            <p:cNvSpPr txBox="1"/>
            <p:nvPr/>
          </p:nvSpPr>
          <p:spPr>
            <a:xfrm>
              <a:off x="1612900" y="1047750"/>
              <a:ext cx="1155700" cy="5842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a:lstStyle>
            <a:p>
              <a:r>
                <a:t>3</a:t>
              </a:r>
            </a:p>
          </p:txBody>
        </p:sp>
        <p:sp>
          <p:nvSpPr>
            <p:cNvPr id="331" name="Rectangle"/>
            <p:cNvSpPr/>
            <p:nvPr/>
          </p:nvSpPr>
          <p:spPr>
            <a:xfrm>
              <a:off x="3238500" y="1016000"/>
              <a:ext cx="1130300" cy="647700"/>
            </a:xfrm>
            <a:prstGeom prst="rect">
              <a:avLst/>
            </a:prstGeom>
            <a:solidFill>
              <a:srgbClr val="FFFFFF"/>
            </a:solidFill>
            <a:ln w="25400" cap="flat">
              <a:solidFill>
                <a:srgbClr val="0433FF"/>
              </a:solidFill>
              <a:prstDash val="solid"/>
              <a:miter lim="400000"/>
            </a:ln>
            <a:effectLst/>
          </p:spPr>
          <p:txBody>
            <a:bodyPr wrap="square" lIns="50800" tIns="50800" rIns="50800" bIns="50800" numCol="1" anchor="ctr">
              <a:noAutofit/>
            </a:bodyPr>
            <a:lstStyle/>
            <a:p>
              <a:pPr algn="ctr">
                <a:defRPr sz="4600">
                  <a:solidFill>
                    <a:srgbClr val="6C6C6C"/>
                  </a:solidFill>
                  <a:uFill>
                    <a:solidFill>
                      <a:srgbClr val="6C6C6C"/>
                    </a:solidFill>
                  </a:uFill>
                  <a:latin typeface="Times New Roman"/>
                  <a:ea typeface="Times New Roman"/>
                  <a:cs typeface="Times New Roman"/>
                  <a:sym typeface="Times New Roman"/>
                </a:defRPr>
              </a:pPr>
              <a:endParaRPr/>
            </a:p>
          </p:txBody>
        </p:sp>
        <p:sp>
          <p:nvSpPr>
            <p:cNvPr id="332" name="5"/>
            <p:cNvSpPr txBox="1"/>
            <p:nvPr/>
          </p:nvSpPr>
          <p:spPr>
            <a:xfrm>
              <a:off x="3213100" y="1047750"/>
              <a:ext cx="1155700" cy="58420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ctr"/>
            </a:lstStyle>
            <a:p>
              <a:r>
                <a:t>5</a:t>
              </a:r>
            </a:p>
          </p:txBody>
        </p:sp>
        <p:sp>
          <p:nvSpPr>
            <p:cNvPr id="333" name="Line"/>
            <p:cNvSpPr/>
            <p:nvPr/>
          </p:nvSpPr>
          <p:spPr>
            <a:xfrm flipH="1">
              <a:off x="596833" y="41157"/>
              <a:ext cx="876434" cy="984486"/>
            </a:xfrm>
            <a:prstGeom prst="line">
              <a:avLst/>
            </a:prstGeom>
            <a:noFill/>
            <a:ln w="25400" cap="flat">
              <a:solidFill>
                <a:srgbClr val="4B4B4B"/>
              </a:solidFill>
              <a:custDash>
                <a:ds d="200000" sp="200000"/>
              </a:custDash>
              <a:round/>
              <a:headEnd type="oval" w="med" len="med"/>
              <a:tailEnd type="oval" w="med" len="med"/>
            </a:ln>
            <a:effectLst/>
          </p:spPr>
          <p:txBody>
            <a:bodyPr wrap="square" lIns="0" tIns="0" rIns="0" bIns="0" numCol="1" anchor="t">
              <a:noAutofit/>
            </a:bodyPr>
            <a:lstStyle/>
            <a:p>
              <a:pPr algn="ctr">
                <a:defRPr>
                  <a:solidFill>
                    <a:srgbClr val="4B4B4B"/>
                  </a:solidFill>
                  <a:uFill>
                    <a:solidFill>
                      <a:srgbClr val="4B4B4B"/>
                    </a:solidFill>
                  </a:uFill>
                </a:defRPr>
              </a:pPr>
              <a:endParaRPr/>
            </a:p>
          </p:txBody>
        </p:sp>
        <p:sp>
          <p:nvSpPr>
            <p:cNvPr id="334" name="Line"/>
            <p:cNvSpPr/>
            <p:nvPr/>
          </p:nvSpPr>
          <p:spPr>
            <a:xfrm flipH="1">
              <a:off x="2174414" y="38003"/>
              <a:ext cx="70772" cy="990794"/>
            </a:xfrm>
            <a:prstGeom prst="line">
              <a:avLst/>
            </a:prstGeom>
            <a:noFill/>
            <a:ln w="25400" cap="flat">
              <a:solidFill>
                <a:srgbClr val="4B4B4B"/>
              </a:solidFill>
              <a:custDash>
                <a:ds d="200000" sp="200000"/>
              </a:custDash>
              <a:round/>
              <a:headEnd type="oval" w="med" len="med"/>
              <a:tailEnd type="oval" w="med" len="med"/>
            </a:ln>
            <a:effectLst/>
          </p:spPr>
          <p:txBody>
            <a:bodyPr wrap="square" lIns="0" tIns="0" rIns="0" bIns="0" numCol="1" anchor="t">
              <a:noAutofit/>
            </a:bodyPr>
            <a:lstStyle/>
            <a:p>
              <a:pPr algn="ctr">
                <a:defRPr>
                  <a:solidFill>
                    <a:srgbClr val="4B4B4B"/>
                  </a:solidFill>
                  <a:uFill>
                    <a:solidFill>
                      <a:srgbClr val="4B4B4B"/>
                    </a:solidFill>
                  </a:uFill>
                </a:defRPr>
              </a:pPr>
              <a:endParaRPr/>
            </a:p>
          </p:txBody>
        </p:sp>
        <p:sp>
          <p:nvSpPr>
            <p:cNvPr id="335" name="Line"/>
            <p:cNvSpPr/>
            <p:nvPr/>
          </p:nvSpPr>
          <p:spPr>
            <a:xfrm>
              <a:off x="2970583" y="29440"/>
              <a:ext cx="827934" cy="1007920"/>
            </a:xfrm>
            <a:prstGeom prst="line">
              <a:avLst/>
            </a:prstGeom>
            <a:noFill/>
            <a:ln w="25400" cap="flat">
              <a:solidFill>
                <a:srgbClr val="4B4B4B"/>
              </a:solidFill>
              <a:custDash>
                <a:ds d="200000" sp="200000"/>
              </a:custDash>
              <a:round/>
              <a:headEnd type="oval" w="med" len="med"/>
              <a:tailEnd type="oval" w="med" len="med"/>
            </a:ln>
            <a:effectLst/>
          </p:spPr>
          <p:txBody>
            <a:bodyPr wrap="square" lIns="0" tIns="0" rIns="0" bIns="0" numCol="1" anchor="t">
              <a:noAutofit/>
            </a:bodyPr>
            <a:lstStyle/>
            <a:p>
              <a:pPr algn="ctr">
                <a:defRPr>
                  <a:solidFill>
                    <a:srgbClr val="4B4B4B"/>
                  </a:solidFill>
                  <a:uFill>
                    <a:solidFill>
                      <a:srgbClr val="4B4B4B"/>
                    </a:solidFill>
                  </a:uFill>
                </a:defRPr>
              </a:pPr>
              <a:endParaRPr/>
            </a:p>
          </p:txBody>
        </p:sp>
      </p:grpSp>
      <p:sp>
        <p:nvSpPr>
          <p:cNvPr id="337" name="8"/>
          <p:cNvSpPr txBox="1"/>
          <p:nvPr/>
        </p:nvSpPr>
        <p:spPr>
          <a:xfrm>
            <a:off x="14338300" y="5594350"/>
            <a:ext cx="2209800" cy="5842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gn="ctr"/>
          </a:lstStyle>
          <a:p>
            <a:r>
              <a:t>8</a:t>
            </a:r>
          </a:p>
        </p:txBody>
      </p:sp>
      <p:sp>
        <p:nvSpPr>
          <p:cNvPr id="338" name="Line"/>
          <p:cNvSpPr/>
          <p:nvPr/>
        </p:nvSpPr>
        <p:spPr>
          <a:xfrm flipV="1">
            <a:off x="838200" y="1698541"/>
            <a:ext cx="18599964" cy="84"/>
          </a:xfrm>
          <a:prstGeom prst="line">
            <a:avLst/>
          </a:prstGeom>
          <a:ln w="12700">
            <a:solidFill>
              <a:srgbClr val="B8B8B8"/>
            </a:solidFill>
            <a:prstDash val="dash"/>
          </a:ln>
        </p:spPr>
        <p:txBody>
          <a:bodyPr lIns="0" tIns="0" rIns="0" bIns="0"/>
          <a:lstStyle/>
          <a:p>
            <a:pPr marL="0" marR="0" defTabSz="457200">
              <a:defRPr sz="1200">
                <a:uFillTx/>
                <a:latin typeface="Helvetica"/>
                <a:ea typeface="Helvetica"/>
                <a:cs typeface="Helvetica"/>
                <a:sym typeface="Helvetica"/>
              </a:defRPr>
            </a:pPr>
            <a:endParaRPr/>
          </a:p>
        </p:txBody>
      </p:sp>
      <p:sp>
        <p:nvSpPr>
          <p:cNvPr id="339" name="Line"/>
          <p:cNvSpPr/>
          <p:nvPr/>
        </p:nvSpPr>
        <p:spPr>
          <a:xfrm>
            <a:off x="838200" y="13039725"/>
            <a:ext cx="22734714" cy="3288"/>
          </a:xfrm>
          <a:prstGeom prst="line">
            <a:avLst/>
          </a:prstGeom>
          <a:ln w="12700">
            <a:solidFill>
              <a:srgbClr val="B8B8B8"/>
            </a:solidFill>
            <a:prstDash val="dash"/>
          </a:ln>
        </p:spPr>
        <p:txBody>
          <a:bodyPr lIns="0" tIns="0" rIns="0" bIns="0"/>
          <a:lstStyle/>
          <a:p>
            <a:pPr marL="0" marR="0" defTabSz="457200">
              <a:defRPr sz="1200">
                <a:uFillTx/>
                <a:latin typeface="Helvetica"/>
                <a:ea typeface="Helvetica"/>
                <a:cs typeface="Helvetica"/>
                <a:sym typeface="Helvetica"/>
              </a:defRPr>
            </a:pPr>
            <a:endParaRPr/>
          </a:p>
        </p:txBody>
      </p:sp>
      <p:sp>
        <p:nvSpPr>
          <p:cNvPr id="340" name="Evaluating Nested Expressions"/>
          <p:cNvSpPr txBox="1">
            <a:spLocks noGrp="1"/>
          </p:cNvSpPr>
          <p:nvPr>
            <p:ph type="title"/>
          </p:nvPr>
        </p:nvSpPr>
        <p:spPr>
          <a:prstGeom prst="rect">
            <a:avLst/>
          </a:prstGeom>
        </p:spPr>
        <p:txBody>
          <a:bodyPr/>
          <a:lstStyle/>
          <a:p>
            <a:r>
              <a:t>Evaluating Nested Expressions</a:t>
            </a:r>
          </a:p>
        </p:txBody>
      </p:sp>
      <p:sp>
        <p:nvSpPr>
          <p:cNvPr id="341"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22</a:t>
            </a:fld>
            <a:endParaRPr/>
          </a:p>
        </p:txBody>
      </p:sp>
      <p:grpSp>
        <p:nvGrpSpPr>
          <p:cNvPr id="344" name="Group"/>
          <p:cNvGrpSpPr/>
          <p:nvPr/>
        </p:nvGrpSpPr>
        <p:grpSpPr>
          <a:xfrm>
            <a:off x="5880695" y="2882900"/>
            <a:ext cx="13778905" cy="9702800"/>
            <a:chOff x="0" y="0"/>
            <a:chExt cx="13778904" cy="9702800"/>
          </a:xfrm>
        </p:grpSpPr>
        <p:sp>
          <p:nvSpPr>
            <p:cNvPr id="342" name="Rounded Rectangle"/>
            <p:cNvSpPr/>
            <p:nvPr/>
          </p:nvSpPr>
          <p:spPr>
            <a:xfrm>
              <a:off x="0" y="0"/>
              <a:ext cx="12268200" cy="8534400"/>
            </a:xfrm>
            <a:prstGeom prst="roundRect">
              <a:avLst>
                <a:gd name="adj" fmla="val 2232"/>
              </a:avLst>
            </a:prstGeom>
            <a:noFill/>
            <a:ln w="25400" cap="flat">
              <a:solidFill>
                <a:srgbClr val="007ECF"/>
              </a:solidFill>
              <a:custDash>
                <a:ds d="200000" sp="200000"/>
              </a:custDash>
              <a:round/>
            </a:ln>
            <a:effectLst/>
          </p:spPr>
          <p:txBody>
            <a:bodyPr wrap="square" lIns="50800" tIns="50800" rIns="50800" bIns="50800" numCol="1" anchor="ctr">
              <a:noAutofit/>
            </a:bodyPr>
            <a:lstStyle/>
            <a:p>
              <a:pPr algn="ctr">
                <a:defRPr>
                  <a:solidFill>
                    <a:srgbClr val="4B4B4B"/>
                  </a:solidFill>
                  <a:uFill>
                    <a:solidFill>
                      <a:srgbClr val="4B4B4B"/>
                    </a:solidFill>
                  </a:uFill>
                </a:defRPr>
              </a:pPr>
              <a:endParaRPr/>
            </a:p>
          </p:txBody>
        </p:sp>
        <p:sp>
          <p:nvSpPr>
            <p:cNvPr id="343" name="Expression tree"/>
            <p:cNvSpPr/>
            <p:nvPr/>
          </p:nvSpPr>
          <p:spPr>
            <a:xfrm>
              <a:off x="8991004" y="8609409"/>
              <a:ext cx="4787901" cy="1093391"/>
            </a:xfrm>
            <a:custGeom>
              <a:avLst/>
              <a:gdLst/>
              <a:ahLst/>
              <a:cxnLst>
                <a:cxn ang="0">
                  <a:pos x="wd2" y="hd2"/>
                </a:cxn>
                <a:cxn ang="5400000">
                  <a:pos x="wd2" y="hd2"/>
                </a:cxn>
                <a:cxn ang="10800000">
                  <a:pos x="wd2" y="hd2"/>
                </a:cxn>
                <a:cxn ang="16200000">
                  <a:pos x="wd2" y="hd2"/>
                </a:cxn>
              </a:cxnLst>
              <a:rect l="0" t="0" r="r" b="b"/>
              <a:pathLst>
                <a:path w="21600" h="21600" extrusionOk="0">
                  <a:moveTo>
                    <a:pt x="4419" y="0"/>
                  </a:moveTo>
                  <a:lnTo>
                    <a:pt x="3844" y="4540"/>
                  </a:lnTo>
                  <a:lnTo>
                    <a:pt x="917" y="4540"/>
                  </a:lnTo>
                  <a:cubicBezTo>
                    <a:pt x="410" y="4540"/>
                    <a:pt x="0" y="6337"/>
                    <a:pt x="0" y="8554"/>
                  </a:cubicBezTo>
                  <a:lnTo>
                    <a:pt x="0" y="17586"/>
                  </a:lnTo>
                  <a:cubicBezTo>
                    <a:pt x="0" y="19803"/>
                    <a:pt x="410" y="21600"/>
                    <a:pt x="917" y="21600"/>
                  </a:cubicBezTo>
                  <a:lnTo>
                    <a:pt x="20683" y="21600"/>
                  </a:lnTo>
                  <a:cubicBezTo>
                    <a:pt x="21190" y="21600"/>
                    <a:pt x="21600" y="19803"/>
                    <a:pt x="21600" y="17586"/>
                  </a:cubicBezTo>
                  <a:lnTo>
                    <a:pt x="21600" y="8554"/>
                  </a:lnTo>
                  <a:cubicBezTo>
                    <a:pt x="21600" y="6337"/>
                    <a:pt x="21190" y="4540"/>
                    <a:pt x="20683" y="4540"/>
                  </a:cubicBezTo>
                  <a:lnTo>
                    <a:pt x="4992" y="4540"/>
                  </a:lnTo>
                  <a:lnTo>
                    <a:pt x="4419" y="0"/>
                  </a:lnTo>
                  <a:close/>
                </a:path>
              </a:pathLst>
            </a:custGeom>
            <a:solidFill>
              <a:srgbClr val="DCE4EC"/>
            </a:solidFill>
            <a:ln w="25400" cap="flat">
              <a:solidFill>
                <a:srgbClr val="4B4B4B"/>
              </a:solidFill>
              <a:prstDash val="solid"/>
              <a:round/>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lgn="ctr">
                <a:defRPr>
                  <a:solidFill>
                    <a:srgbClr val="4B4B4B"/>
                  </a:solidFill>
                  <a:uFill>
                    <a:solidFill>
                      <a:srgbClr val="4B4B4B"/>
                    </a:solidFill>
                  </a:uFill>
                </a:defRPr>
              </a:lvl1pPr>
            </a:lstStyle>
            <a:p>
              <a:r>
                <a:t>Expression tree</a:t>
              </a:r>
            </a:p>
          </p:txBody>
        </p:sp>
      </p:grpSp>
      <p:grpSp>
        <p:nvGrpSpPr>
          <p:cNvPr id="347" name="Group"/>
          <p:cNvGrpSpPr/>
          <p:nvPr/>
        </p:nvGrpSpPr>
        <p:grpSpPr>
          <a:xfrm>
            <a:off x="4869457" y="2552700"/>
            <a:ext cx="8643343" cy="1765300"/>
            <a:chOff x="0" y="0"/>
            <a:chExt cx="8643342" cy="1765300"/>
          </a:xfrm>
        </p:grpSpPr>
        <p:sp>
          <p:nvSpPr>
            <p:cNvPr id="345" name="Rounded Rectangle"/>
            <p:cNvSpPr/>
            <p:nvPr/>
          </p:nvSpPr>
          <p:spPr>
            <a:xfrm>
              <a:off x="4465042" y="1206500"/>
              <a:ext cx="4178301" cy="558800"/>
            </a:xfrm>
            <a:prstGeom prst="roundRect">
              <a:avLst>
                <a:gd name="adj" fmla="val 34091"/>
              </a:avLst>
            </a:prstGeom>
            <a:noFill/>
            <a:ln w="25400" cap="flat">
              <a:solidFill>
                <a:srgbClr val="007ECF"/>
              </a:solidFill>
              <a:custDash>
                <a:ds d="200000" sp="200000"/>
              </a:custDash>
              <a:round/>
            </a:ln>
            <a:effectLst/>
          </p:spPr>
          <p:txBody>
            <a:bodyPr wrap="square" lIns="50800" tIns="50800" rIns="50800" bIns="50800" numCol="1" anchor="ctr">
              <a:noAutofit/>
            </a:bodyPr>
            <a:lstStyle/>
            <a:p>
              <a:pPr algn="ctr">
                <a:defRPr>
                  <a:solidFill>
                    <a:srgbClr val="4B4B4B"/>
                  </a:solidFill>
                  <a:uFill>
                    <a:solidFill>
                      <a:srgbClr val="4B4B4B"/>
                    </a:solidFill>
                  </a:uFill>
                </a:defRPr>
              </a:pPr>
              <a:endParaRPr/>
            </a:p>
          </p:txBody>
        </p:sp>
        <p:sp>
          <p:nvSpPr>
            <p:cNvPr id="346" name="Operand subexpression"/>
            <p:cNvSpPr/>
            <p:nvPr/>
          </p:nvSpPr>
          <p:spPr>
            <a:xfrm>
              <a:off x="0" y="0"/>
              <a:ext cx="5854700" cy="1154907"/>
            </a:xfrm>
            <a:custGeom>
              <a:avLst/>
              <a:gdLst/>
              <a:ahLst/>
              <a:cxnLst>
                <a:cxn ang="0">
                  <a:pos x="wd2" y="hd2"/>
                </a:cxn>
                <a:cxn ang="5400000">
                  <a:pos x="wd2" y="hd2"/>
                </a:cxn>
                <a:cxn ang="10800000">
                  <a:pos x="wd2" y="hd2"/>
                </a:cxn>
                <a:cxn ang="16200000">
                  <a:pos x="wd2" y="hd2"/>
                </a:cxn>
              </a:cxnLst>
              <a:rect l="0" t="0" r="r" b="b"/>
              <a:pathLst>
                <a:path w="21600" h="21600" extrusionOk="0">
                  <a:moveTo>
                    <a:pt x="750" y="0"/>
                  </a:moveTo>
                  <a:cubicBezTo>
                    <a:pt x="336" y="0"/>
                    <a:pt x="0" y="1702"/>
                    <a:pt x="0" y="3800"/>
                  </a:cubicBezTo>
                  <a:lnTo>
                    <a:pt x="0" y="12351"/>
                  </a:lnTo>
                  <a:cubicBezTo>
                    <a:pt x="0" y="14450"/>
                    <a:pt x="336" y="16152"/>
                    <a:pt x="750" y="16152"/>
                  </a:cubicBezTo>
                  <a:lnTo>
                    <a:pt x="20601" y="16152"/>
                  </a:lnTo>
                  <a:lnTo>
                    <a:pt x="21560" y="21600"/>
                  </a:lnTo>
                  <a:lnTo>
                    <a:pt x="21539" y="13851"/>
                  </a:lnTo>
                  <a:cubicBezTo>
                    <a:pt x="21578" y="13389"/>
                    <a:pt x="21600" y="12886"/>
                    <a:pt x="21600" y="12351"/>
                  </a:cubicBezTo>
                  <a:lnTo>
                    <a:pt x="21600" y="3800"/>
                  </a:lnTo>
                  <a:cubicBezTo>
                    <a:pt x="21600" y="1702"/>
                    <a:pt x="21264" y="0"/>
                    <a:pt x="20850" y="0"/>
                  </a:cubicBezTo>
                  <a:lnTo>
                    <a:pt x="750" y="0"/>
                  </a:lnTo>
                  <a:close/>
                </a:path>
              </a:pathLst>
            </a:custGeom>
            <a:solidFill>
              <a:srgbClr val="DCE4EC"/>
            </a:solidFill>
            <a:ln w="25400" cap="flat">
              <a:solidFill>
                <a:srgbClr val="4B4B4B"/>
              </a:solidFill>
              <a:prstDash val="solid"/>
              <a:round/>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lvl1pPr algn="ctr">
                <a:defRPr>
                  <a:solidFill>
                    <a:srgbClr val="4B4B4B"/>
                  </a:solidFill>
                  <a:uFill>
                    <a:solidFill>
                      <a:srgbClr val="4B4B4B"/>
                    </a:solidFill>
                  </a:uFill>
                </a:defRPr>
              </a:lvl1pPr>
            </a:lstStyle>
            <a:p>
              <a:r>
                <a:t>Operand subexpression</a:t>
              </a:r>
            </a:p>
          </p:txBody>
        </p:sp>
      </p:grpSp>
      <p:sp>
        <p:nvSpPr>
          <p:cNvPr id="348" name="1st argument to mul"/>
          <p:cNvSpPr/>
          <p:nvPr/>
        </p:nvSpPr>
        <p:spPr>
          <a:xfrm>
            <a:off x="10770592" y="4787900"/>
            <a:ext cx="5376466" cy="983854"/>
          </a:xfrm>
          <a:custGeom>
            <a:avLst/>
            <a:gdLst/>
            <a:ahLst/>
            <a:cxnLst>
              <a:cxn ang="0">
                <a:pos x="wd2" y="hd2"/>
              </a:cxn>
              <a:cxn ang="5400000">
                <a:pos x="wd2" y="hd2"/>
              </a:cxn>
              <a:cxn ang="10800000">
                <a:pos x="wd2" y="hd2"/>
              </a:cxn>
              <a:cxn ang="16200000">
                <a:pos x="wd2" y="hd2"/>
              </a:cxn>
            </a:cxnLst>
            <a:rect l="0" t="0" r="r" b="b"/>
            <a:pathLst>
              <a:path w="21600" h="21600" extrusionOk="0">
                <a:moveTo>
                  <a:pt x="1803" y="0"/>
                </a:moveTo>
                <a:cubicBezTo>
                  <a:pt x="1352" y="0"/>
                  <a:pt x="987" y="1997"/>
                  <a:pt x="987" y="4461"/>
                </a:cubicBezTo>
                <a:lnTo>
                  <a:pt x="987" y="13688"/>
                </a:lnTo>
                <a:lnTo>
                  <a:pt x="0" y="21600"/>
                </a:lnTo>
                <a:lnTo>
                  <a:pt x="1732" y="18925"/>
                </a:lnTo>
                <a:cubicBezTo>
                  <a:pt x="1756" y="18937"/>
                  <a:pt x="1779" y="18960"/>
                  <a:pt x="1803" y="18960"/>
                </a:cubicBezTo>
                <a:lnTo>
                  <a:pt x="20784" y="18960"/>
                </a:lnTo>
                <a:cubicBezTo>
                  <a:pt x="21235" y="18960"/>
                  <a:pt x="21600" y="16963"/>
                  <a:pt x="21600" y="14499"/>
                </a:cubicBezTo>
                <a:lnTo>
                  <a:pt x="21600" y="4461"/>
                </a:lnTo>
                <a:cubicBezTo>
                  <a:pt x="21600" y="1997"/>
                  <a:pt x="21235" y="0"/>
                  <a:pt x="20784" y="0"/>
                </a:cubicBezTo>
                <a:lnTo>
                  <a:pt x="1803" y="0"/>
                </a:lnTo>
                <a:close/>
              </a:path>
            </a:pathLst>
          </a:custGeom>
          <a:solidFill>
            <a:srgbClr val="DCE4EC"/>
          </a:solidFill>
          <a:ln w="25400">
            <a:solidFill>
              <a:srgbClr val="4B4B4B"/>
            </a:solid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p>
            <a:pPr algn="ctr">
              <a:defRPr>
                <a:solidFill>
                  <a:srgbClr val="4B4B4B"/>
                </a:solidFill>
                <a:uFill>
                  <a:solidFill>
                    <a:srgbClr val="4B4B4B"/>
                  </a:solidFill>
                </a:uFill>
              </a:defRPr>
            </a:pPr>
            <a:r>
              <a:t>1st argument to mul</a:t>
            </a:r>
          </a:p>
        </p:txBody>
      </p:sp>
      <p:sp>
        <p:nvSpPr>
          <p:cNvPr id="349" name="Value of the whole expression"/>
          <p:cNvSpPr/>
          <p:nvPr/>
        </p:nvSpPr>
        <p:spPr>
          <a:xfrm>
            <a:off x="12954992" y="2286000"/>
            <a:ext cx="8005366" cy="983854"/>
          </a:xfrm>
          <a:custGeom>
            <a:avLst/>
            <a:gdLst/>
            <a:ahLst/>
            <a:cxnLst>
              <a:cxn ang="0">
                <a:pos x="wd2" y="hd2"/>
              </a:cxn>
              <a:cxn ang="5400000">
                <a:pos x="wd2" y="hd2"/>
              </a:cxn>
              <a:cxn ang="10800000">
                <a:pos x="wd2" y="hd2"/>
              </a:cxn>
              <a:cxn ang="16200000">
                <a:pos x="wd2" y="hd2"/>
              </a:cxn>
            </a:cxnLst>
            <a:rect l="0" t="0" r="r" b="b"/>
            <a:pathLst>
              <a:path w="21600" h="21600" extrusionOk="0">
                <a:moveTo>
                  <a:pt x="1211" y="0"/>
                </a:moveTo>
                <a:cubicBezTo>
                  <a:pt x="908" y="0"/>
                  <a:pt x="663" y="1997"/>
                  <a:pt x="663" y="4461"/>
                </a:cubicBezTo>
                <a:lnTo>
                  <a:pt x="663" y="13688"/>
                </a:lnTo>
                <a:lnTo>
                  <a:pt x="0" y="21600"/>
                </a:lnTo>
                <a:lnTo>
                  <a:pt x="1163" y="18925"/>
                </a:lnTo>
                <a:cubicBezTo>
                  <a:pt x="1179" y="18937"/>
                  <a:pt x="1195" y="18960"/>
                  <a:pt x="1211" y="18960"/>
                </a:cubicBezTo>
                <a:lnTo>
                  <a:pt x="21052" y="18960"/>
                </a:lnTo>
                <a:cubicBezTo>
                  <a:pt x="21355" y="18960"/>
                  <a:pt x="21600" y="16963"/>
                  <a:pt x="21600" y="14499"/>
                </a:cubicBezTo>
                <a:lnTo>
                  <a:pt x="21600" y="4461"/>
                </a:lnTo>
                <a:cubicBezTo>
                  <a:pt x="21600" y="1997"/>
                  <a:pt x="21355" y="0"/>
                  <a:pt x="21052" y="0"/>
                </a:cubicBezTo>
                <a:lnTo>
                  <a:pt x="1211" y="0"/>
                </a:lnTo>
                <a:close/>
              </a:path>
            </a:pathLst>
          </a:custGeom>
          <a:solidFill>
            <a:srgbClr val="DCE4EC"/>
          </a:solidFill>
          <a:ln w="25400">
            <a:solidFill>
              <a:srgbClr val="4B4B4B"/>
            </a:solid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lgn="ctr">
              <a:defRPr>
                <a:solidFill>
                  <a:srgbClr val="4B4B4B"/>
                </a:solidFill>
                <a:uFill>
                  <a:solidFill>
                    <a:srgbClr val="4B4B4B"/>
                  </a:solidFill>
                </a:uFill>
              </a:defRPr>
            </a:lvl1pPr>
          </a:lstStyle>
          <a:p>
            <a:r>
              <a:t>Value of the whole expression</a:t>
            </a:r>
          </a:p>
        </p:txBody>
      </p:sp>
      <p:sp>
        <p:nvSpPr>
          <p:cNvPr id="350" name="Value of subexpression"/>
          <p:cNvSpPr/>
          <p:nvPr/>
        </p:nvSpPr>
        <p:spPr>
          <a:xfrm>
            <a:off x="3707407" y="4787900"/>
            <a:ext cx="6293645" cy="934244"/>
          </a:xfrm>
          <a:custGeom>
            <a:avLst/>
            <a:gdLst/>
            <a:ahLst/>
            <a:cxnLst>
              <a:cxn ang="0">
                <a:pos x="wd2" y="hd2"/>
              </a:cxn>
              <a:cxn ang="5400000">
                <a:pos x="wd2" y="hd2"/>
              </a:cxn>
              <a:cxn ang="10800000">
                <a:pos x="wd2" y="hd2"/>
              </a:cxn>
              <a:cxn ang="16200000">
                <a:pos x="wd2" y="hd2"/>
              </a:cxn>
            </a:cxnLst>
            <a:rect l="0" t="0" r="r" b="b"/>
            <a:pathLst>
              <a:path w="21600" h="21600" extrusionOk="0">
                <a:moveTo>
                  <a:pt x="697" y="0"/>
                </a:moveTo>
                <a:cubicBezTo>
                  <a:pt x="312" y="0"/>
                  <a:pt x="0" y="2103"/>
                  <a:pt x="0" y="4698"/>
                </a:cubicBezTo>
                <a:lnTo>
                  <a:pt x="0" y="15269"/>
                </a:lnTo>
                <a:cubicBezTo>
                  <a:pt x="0" y="17863"/>
                  <a:pt x="312" y="19967"/>
                  <a:pt x="697" y="19967"/>
                </a:cubicBezTo>
                <a:lnTo>
                  <a:pt x="20269" y="19967"/>
                </a:lnTo>
                <a:lnTo>
                  <a:pt x="21600" y="21600"/>
                </a:lnTo>
                <a:lnTo>
                  <a:pt x="21161" y="13956"/>
                </a:lnTo>
                <a:lnTo>
                  <a:pt x="21161" y="4698"/>
                </a:lnTo>
                <a:cubicBezTo>
                  <a:pt x="21161" y="2103"/>
                  <a:pt x="20849" y="0"/>
                  <a:pt x="20464" y="0"/>
                </a:cubicBezTo>
                <a:lnTo>
                  <a:pt x="697" y="0"/>
                </a:lnTo>
                <a:close/>
              </a:path>
            </a:pathLst>
          </a:custGeom>
          <a:solidFill>
            <a:srgbClr val="DCE4EC"/>
          </a:solidFill>
          <a:ln w="25400">
            <a:solidFill>
              <a:srgbClr val="4B4B4B"/>
            </a:solid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lgn="ctr">
              <a:defRPr>
                <a:solidFill>
                  <a:srgbClr val="4B4B4B"/>
                </a:solidFill>
                <a:uFill>
                  <a:solidFill>
                    <a:srgbClr val="4B4B4B"/>
                  </a:solidFill>
                </a:uFill>
              </a:defRPr>
            </a:lvl1pPr>
          </a:lstStyle>
          <a:p>
            <a:r>
              <a:t>Value of subexpression</a:t>
            </a:r>
          </a:p>
        </p:txBody>
      </p:sp>
    </p:spTree>
  </p:cSld>
  <p:clrMapOvr>
    <a:masterClrMapping/>
  </p:clrMapOvr>
  <p:transition/>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1" nodeType="afterEffect">
                                  <p:stCondLst>
                                    <p:cond delay="0"/>
                                  </p:stCondLst>
                                  <p:iterate>
                                    <p:tmAbs val="0"/>
                                  </p:iterate>
                                  <p:childTnLst>
                                    <p:set>
                                      <p:cBhvr>
                                        <p:cTn id="6" fill="hold"/>
                                        <p:tgtEl>
                                          <p:spTgt spid="34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34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3" nodeType="clickEffect">
                                  <p:stCondLst>
                                    <p:cond delay="0"/>
                                  </p:stCondLst>
                                  <p:iterate>
                                    <p:tmAbs val="0"/>
                                  </p:iterate>
                                  <p:childTnLst>
                                    <p:set>
                                      <p:cBhvr>
                                        <p:cTn id="14" fill="hold"/>
                                        <p:tgtEl>
                                          <p:spTgt spid="35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4" nodeType="clickEffect">
                                  <p:stCondLst>
                                    <p:cond delay="0"/>
                                  </p:stCondLst>
                                  <p:iterate>
                                    <p:tmAbs val="0"/>
                                  </p:iterate>
                                  <p:childTnLst>
                                    <p:set>
                                      <p:cBhvr>
                                        <p:cTn id="18" fill="hold"/>
                                        <p:tgtEl>
                                          <p:spTgt spid="34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5" nodeType="clickEffect">
                                  <p:stCondLst>
                                    <p:cond delay="0"/>
                                  </p:stCondLst>
                                  <p:iterate>
                                    <p:tmAbs val="0"/>
                                  </p:iterate>
                                  <p:childTnLst>
                                    <p:set>
                                      <p:cBhvr>
                                        <p:cTn id="22" fill="hold"/>
                                        <p:tgtEl>
                                          <p:spTgt spid="3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4" grpId="1" animBg="1" advAuto="0"/>
      <p:bldP spid="347" grpId="2" animBg="1" advAuto="0"/>
      <p:bldP spid="348" grpId="4" animBg="1" advAuto="0"/>
      <p:bldP spid="349" grpId="5" animBg="1" advAuto="0"/>
      <p:bldP spid="350" grpId="3" animBg="1" advAuto="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2" name="Functions, Values, Objects, Interpreters, and Data"/>
          <p:cNvSpPr txBox="1">
            <a:spLocks noGrp="1"/>
          </p:cNvSpPr>
          <p:nvPr>
            <p:ph type="title"/>
          </p:nvPr>
        </p:nvSpPr>
        <p:spPr>
          <a:prstGeom prst="rect">
            <a:avLst/>
          </a:prstGeom>
        </p:spPr>
        <p:txBody>
          <a:bodyPr/>
          <a:lstStyle/>
          <a:p>
            <a:r>
              <a:rPr dirty="0"/>
              <a:t>Functions, Values, Objects, Interpreters, and Data</a:t>
            </a:r>
          </a:p>
        </p:txBody>
      </p:sp>
      <p:sp>
        <p:nvSpPr>
          <p:cNvPr id="353" name="(Demo)"/>
          <p:cNvSpPr txBox="1"/>
          <p:nvPr/>
        </p:nvSpPr>
        <p:spPr>
          <a:xfrm>
            <a:off x="11360189" y="7467600"/>
            <a:ext cx="1663622" cy="5842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t>(Demo)</a:t>
            </a:r>
          </a:p>
        </p:txBody>
      </p:sp>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Line"/>
          <p:cNvSpPr/>
          <p:nvPr/>
        </p:nvSpPr>
        <p:spPr>
          <a:xfrm flipV="1">
            <a:off x="838200" y="1698541"/>
            <a:ext cx="18599964" cy="84"/>
          </a:xfrm>
          <a:prstGeom prst="line">
            <a:avLst/>
          </a:prstGeom>
          <a:ln w="12700">
            <a:solidFill>
              <a:srgbClr val="B8B8B8"/>
            </a:solidFill>
            <a:prstDash val="dash"/>
          </a:ln>
        </p:spPr>
        <p:txBody>
          <a:bodyPr lIns="0" tIns="0" rIns="0" bIns="0"/>
          <a:lstStyle/>
          <a:p>
            <a:pPr marL="0" marR="0" defTabSz="457200">
              <a:defRPr sz="1200">
                <a:uFillTx/>
                <a:latin typeface="Helvetica"/>
                <a:ea typeface="Helvetica"/>
                <a:cs typeface="Helvetica"/>
                <a:sym typeface="Helvetica"/>
              </a:defRPr>
            </a:pPr>
            <a:endParaRPr/>
          </a:p>
        </p:txBody>
      </p:sp>
      <p:sp>
        <p:nvSpPr>
          <p:cNvPr id="46" name="Line"/>
          <p:cNvSpPr/>
          <p:nvPr/>
        </p:nvSpPr>
        <p:spPr>
          <a:xfrm>
            <a:off x="838200" y="13039725"/>
            <a:ext cx="22734714" cy="3288"/>
          </a:xfrm>
          <a:prstGeom prst="line">
            <a:avLst/>
          </a:prstGeom>
          <a:ln w="12700">
            <a:solidFill>
              <a:srgbClr val="B8B8B8"/>
            </a:solidFill>
            <a:prstDash val="dash"/>
          </a:ln>
        </p:spPr>
        <p:txBody>
          <a:bodyPr lIns="0" tIns="0" rIns="0" bIns="0"/>
          <a:lstStyle/>
          <a:p>
            <a:pPr marL="0" marR="0" defTabSz="457200">
              <a:defRPr sz="1200">
                <a:uFillTx/>
                <a:latin typeface="Helvetica"/>
                <a:ea typeface="Helvetica"/>
                <a:cs typeface="Helvetica"/>
                <a:sym typeface="Helvetica"/>
              </a:defRPr>
            </a:pPr>
            <a:endParaRPr/>
          </a:p>
        </p:txBody>
      </p:sp>
      <p:sp>
        <p:nvSpPr>
          <p:cNvPr id="47" name="Welcome to CS 61A!"/>
          <p:cNvSpPr txBox="1">
            <a:spLocks noGrp="1"/>
          </p:cNvSpPr>
          <p:nvPr>
            <p:ph type="title"/>
          </p:nvPr>
        </p:nvSpPr>
        <p:spPr>
          <a:prstGeom prst="rect">
            <a:avLst/>
          </a:prstGeom>
        </p:spPr>
        <p:txBody>
          <a:bodyPr/>
          <a:lstStyle/>
          <a:p>
            <a:r>
              <a:t>Welcome to CS 61A!</a:t>
            </a:r>
          </a:p>
        </p:txBody>
      </p:sp>
      <p:sp>
        <p:nvSpPr>
          <p:cNvPr id="48" name="Slide Number"/>
          <p:cNvSpPr txBox="1">
            <a:spLocks noGrp="1"/>
          </p:cNvSpPr>
          <p:nvPr>
            <p:ph type="sldNum" sz="quarter" idx="2"/>
          </p:nvPr>
        </p:nvSpPr>
        <p:spPr>
          <a:xfrm>
            <a:off x="23414566" y="13096875"/>
            <a:ext cx="127001" cy="22195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3</a:t>
            </a:fld>
            <a:endParaRPr/>
          </a:p>
        </p:txBody>
      </p:sp>
      <p:sp>
        <p:nvSpPr>
          <p:cNvPr id="49" name="John DeNero…"/>
          <p:cNvSpPr txBox="1"/>
          <p:nvPr/>
        </p:nvSpPr>
        <p:spPr>
          <a:xfrm>
            <a:off x="1203563" y="2433119"/>
            <a:ext cx="13264059" cy="45140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spcBef>
                <a:spcPts val="2400"/>
              </a:spcBef>
              <a:defRPr sz="3600"/>
            </a:pPr>
            <a:r>
              <a:rPr lang="en-US" dirty="0"/>
              <a:t>Dan Garcia</a:t>
            </a:r>
            <a:endParaRPr dirty="0"/>
          </a:p>
          <a:p>
            <a:pPr>
              <a:spcBef>
                <a:spcPts val="2400"/>
              </a:spcBef>
              <a:defRPr sz="3600"/>
            </a:pPr>
            <a:r>
              <a:rPr lang="en-US" dirty="0" err="1"/>
              <a:t>ddgarcia</a:t>
            </a:r>
            <a:r>
              <a:rPr dirty="0" err="1"/>
              <a:t>@berkeley.edu</a:t>
            </a:r>
            <a:endParaRPr dirty="0">
              <a:hlinkClick r:id="rId2"/>
            </a:endParaRPr>
          </a:p>
          <a:p>
            <a:pPr>
              <a:spcBef>
                <a:spcPts val="8000"/>
              </a:spcBef>
              <a:defRPr sz="3600"/>
            </a:pPr>
            <a:r>
              <a:rPr dirty="0"/>
              <a:t>Office hours in 7</a:t>
            </a:r>
            <a:r>
              <a:rPr lang="en-US" dirty="0"/>
              <a:t>77</a:t>
            </a:r>
            <a:r>
              <a:rPr dirty="0"/>
              <a:t> Soda:</a:t>
            </a:r>
          </a:p>
          <a:p>
            <a:pPr indent="304800">
              <a:spcBef>
                <a:spcPts val="2400"/>
              </a:spcBef>
              <a:defRPr sz="3600"/>
            </a:pPr>
            <a:r>
              <a:rPr lang="en-US" dirty="0"/>
              <a:t>11am-noon</a:t>
            </a:r>
            <a:r>
              <a:rPr dirty="0"/>
              <a:t> </a:t>
            </a:r>
            <a:r>
              <a:rPr lang="en-US" dirty="0"/>
              <a:t>Fri</a:t>
            </a:r>
            <a:r>
              <a:rPr dirty="0"/>
              <a:t>day</a:t>
            </a:r>
            <a:br>
              <a:rPr lang="en-US" dirty="0"/>
            </a:br>
            <a:r>
              <a:rPr lang="en-US" dirty="0"/>
              <a:t> …or by appt</a:t>
            </a:r>
          </a:p>
        </p:txBody>
      </p:sp>
      <p:sp>
        <p:nvSpPr>
          <p:cNvPr id="50" name="Fastest way to get answers: piazza.com/berkeley/fall2018/cs61a"/>
          <p:cNvSpPr txBox="1"/>
          <p:nvPr/>
        </p:nvSpPr>
        <p:spPr>
          <a:xfrm>
            <a:off x="2907087" y="10774482"/>
            <a:ext cx="18569827" cy="6565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ctr">
              <a:spcBef>
                <a:spcPts val="2400"/>
              </a:spcBef>
              <a:defRPr sz="3600"/>
            </a:pPr>
            <a:r>
              <a:rPr dirty="0"/>
              <a:t>Fastest way to get answers: </a:t>
            </a:r>
            <a:r>
              <a:rPr lang="en-US" u="sng" dirty="0"/>
              <a:t>piazza.com/berkeley/spring2019/cs61a</a:t>
            </a:r>
            <a:endParaRPr u="sng" dirty="0">
              <a:hlinkClick r:id="rId3"/>
            </a:endParaRPr>
          </a:p>
        </p:txBody>
      </p:sp>
      <p:sp>
        <p:nvSpPr>
          <p:cNvPr id="51" name="Contact John, Alex, &amp; Nancy: cs61a@berkeley.edu"/>
          <p:cNvSpPr txBox="1"/>
          <p:nvPr/>
        </p:nvSpPr>
        <p:spPr>
          <a:xfrm>
            <a:off x="7066880" y="11895356"/>
            <a:ext cx="10250243" cy="6565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ctr">
              <a:spcBef>
                <a:spcPts val="2400"/>
              </a:spcBef>
              <a:defRPr sz="3600"/>
            </a:pPr>
            <a:r>
              <a:rPr dirty="0"/>
              <a:t>Contact </a:t>
            </a:r>
            <a:r>
              <a:rPr lang="en-US" dirty="0"/>
              <a:t>Head TAs</a:t>
            </a:r>
            <a:r>
              <a:rPr dirty="0"/>
              <a:t>: </a:t>
            </a:r>
            <a:r>
              <a:rPr u="sng" dirty="0">
                <a:hlinkClick r:id="rId4"/>
              </a:rPr>
              <a:t>cs61a@berkeley.edu</a:t>
            </a:r>
          </a:p>
        </p:txBody>
      </p:sp>
      <p:pic>
        <p:nvPicPr>
          <p:cNvPr id="13" name="Picture 10">
            <a:extLst>
              <a:ext uri="{FF2B5EF4-FFF2-40B4-BE49-F238E27FC236}">
                <a16:creationId xmlns:a16="http://schemas.microsoft.com/office/drawing/2014/main" id="{B5ACE392-5189-B34B-9DBE-9495D378AF2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03459" y="2139097"/>
            <a:ext cx="3392488" cy="4038600"/>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a:extLst>
              <a:ext uri="{FF2B5EF4-FFF2-40B4-BE49-F238E27FC236}">
                <a16:creationId xmlns:a16="http://schemas.microsoft.com/office/drawing/2014/main" id="{FFC383CC-0FCC-4847-BF3A-0FA74E4EE460}"/>
              </a:ext>
            </a:extLst>
          </p:cNvPr>
          <p:cNvGrpSpPr/>
          <p:nvPr/>
        </p:nvGrpSpPr>
        <p:grpSpPr>
          <a:xfrm>
            <a:off x="19438164" y="6990472"/>
            <a:ext cx="4362450" cy="3572696"/>
            <a:chOff x="19438164" y="6990472"/>
            <a:chExt cx="4362450" cy="3572696"/>
          </a:xfrm>
        </p:grpSpPr>
        <p:pic>
          <p:nvPicPr>
            <p:cNvPr id="14" name="Picture 7">
              <a:extLst>
                <a:ext uri="{FF2B5EF4-FFF2-40B4-BE49-F238E27FC236}">
                  <a16:creationId xmlns:a16="http://schemas.microsoft.com/office/drawing/2014/main" id="{6A4C16AC-689D-D74C-9CD5-39FA1F27557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438164" y="6990472"/>
              <a:ext cx="4362450" cy="35726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 name="Picture 1">
              <a:extLst>
                <a:ext uri="{FF2B5EF4-FFF2-40B4-BE49-F238E27FC236}">
                  <a16:creationId xmlns:a16="http://schemas.microsoft.com/office/drawing/2014/main" id="{9024F4BA-8419-4349-91F9-78B97439ADB0}"/>
                </a:ext>
              </a:extLst>
            </p:cNvPr>
            <p:cNvPicPr>
              <a:picLocks noChangeAspect="1"/>
            </p:cNvPicPr>
            <p:nvPr/>
          </p:nvPicPr>
          <p:blipFill>
            <a:blip r:embed="rId7"/>
            <a:stretch>
              <a:fillRect/>
            </a:stretch>
          </p:blipFill>
          <p:spPr>
            <a:xfrm>
              <a:off x="19512361" y="7181721"/>
              <a:ext cx="2150536" cy="1419354"/>
            </a:xfrm>
            <a:prstGeom prst="rect">
              <a:avLst/>
            </a:prstGeom>
          </p:spPr>
        </p:pic>
      </p:grpSp>
      <p:pic>
        <p:nvPicPr>
          <p:cNvPr id="4" name="Picture 3">
            <a:extLst>
              <a:ext uri="{FF2B5EF4-FFF2-40B4-BE49-F238E27FC236}">
                <a16:creationId xmlns:a16="http://schemas.microsoft.com/office/drawing/2014/main" id="{70B2700D-9BF3-D241-8AB2-D8FF4397236C}"/>
              </a:ext>
            </a:extLst>
          </p:cNvPr>
          <p:cNvPicPr>
            <a:picLocks noChangeAspect="1"/>
          </p:cNvPicPr>
          <p:nvPr/>
        </p:nvPicPr>
        <p:blipFill>
          <a:blip r:embed="rId8"/>
          <a:stretch>
            <a:fillRect/>
          </a:stretch>
        </p:blipFill>
        <p:spPr>
          <a:xfrm>
            <a:off x="19438164" y="1510173"/>
            <a:ext cx="3443288" cy="4591050"/>
          </a:xfrm>
          <a:prstGeom prst="rect">
            <a:avLst/>
          </a:prstGeom>
        </p:spPr>
      </p:pic>
      <p:grpSp>
        <p:nvGrpSpPr>
          <p:cNvPr id="7" name="Group 6">
            <a:extLst>
              <a:ext uri="{FF2B5EF4-FFF2-40B4-BE49-F238E27FC236}">
                <a16:creationId xmlns:a16="http://schemas.microsoft.com/office/drawing/2014/main" id="{8D6FA85F-578E-6649-BF8F-E1A3D16BC80A}"/>
              </a:ext>
            </a:extLst>
          </p:cNvPr>
          <p:cNvGrpSpPr/>
          <p:nvPr/>
        </p:nvGrpSpPr>
        <p:grpSpPr>
          <a:xfrm>
            <a:off x="12691875" y="866407"/>
            <a:ext cx="4643712" cy="9103748"/>
            <a:chOff x="12691875" y="866407"/>
            <a:chExt cx="4643712" cy="9103748"/>
          </a:xfrm>
        </p:grpSpPr>
        <p:pic>
          <p:nvPicPr>
            <p:cNvPr id="15" name="Picture 6">
              <a:extLst>
                <a:ext uri="{FF2B5EF4-FFF2-40B4-BE49-F238E27FC236}">
                  <a16:creationId xmlns:a16="http://schemas.microsoft.com/office/drawing/2014/main" id="{68D8BD62-2FA7-8F44-A54E-3A753428A91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3890426" y="5929280"/>
              <a:ext cx="3445161" cy="25838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4">
              <a:extLst>
                <a:ext uri="{FF2B5EF4-FFF2-40B4-BE49-F238E27FC236}">
                  <a16:creationId xmlns:a16="http://schemas.microsoft.com/office/drawing/2014/main" id="{EEF8D06A-FE48-684C-B1E0-6778603D27C9}"/>
                </a:ext>
              </a:extLst>
            </p:cNvPr>
            <p:cNvPicPr>
              <a:picLocks noChangeAspect="1"/>
            </p:cNvPicPr>
            <p:nvPr/>
          </p:nvPicPr>
          <p:blipFill>
            <a:blip r:embed="rId10"/>
            <a:stretch>
              <a:fillRect/>
            </a:stretch>
          </p:blipFill>
          <p:spPr>
            <a:xfrm>
              <a:off x="12691875" y="7821172"/>
              <a:ext cx="2682875" cy="2148983"/>
            </a:xfrm>
            <a:prstGeom prst="rect">
              <a:avLst/>
            </a:prstGeom>
          </p:spPr>
        </p:pic>
        <p:pic>
          <p:nvPicPr>
            <p:cNvPr id="6" name="Picture 5">
              <a:extLst>
                <a:ext uri="{FF2B5EF4-FFF2-40B4-BE49-F238E27FC236}">
                  <a16:creationId xmlns:a16="http://schemas.microsoft.com/office/drawing/2014/main" id="{329C406D-7409-EB4C-9CF2-41A32E6CAAD4}"/>
                </a:ext>
              </a:extLst>
            </p:cNvPr>
            <p:cNvPicPr>
              <a:picLocks noChangeAspect="1"/>
            </p:cNvPicPr>
            <p:nvPr/>
          </p:nvPicPr>
          <p:blipFill>
            <a:blip r:embed="rId11"/>
            <a:stretch>
              <a:fillRect/>
            </a:stretch>
          </p:blipFill>
          <p:spPr>
            <a:xfrm>
              <a:off x="13890426" y="866407"/>
              <a:ext cx="3394087" cy="5091131"/>
            </a:xfrm>
            <a:prstGeom prst="rect">
              <a:avLst/>
            </a:prstGeom>
          </p:spPr>
        </p:pic>
      </p:grpSp>
      <p:pic>
        <p:nvPicPr>
          <p:cNvPr id="9" name="Picture 8" descr="A close up of a map&#13;&#10;&#13;&#10;Description automatically generated">
            <a:extLst>
              <a:ext uri="{FF2B5EF4-FFF2-40B4-BE49-F238E27FC236}">
                <a16:creationId xmlns:a16="http://schemas.microsoft.com/office/drawing/2014/main" id="{2AFB58C3-DA8A-954E-B12E-4121309026E4}"/>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609076" y="7178486"/>
            <a:ext cx="3968750" cy="2518733"/>
          </a:xfrm>
          <a:prstGeom prst="rect">
            <a:avLst/>
          </a:prstGeom>
        </p:spPr>
      </p:pic>
      <p:pic>
        <p:nvPicPr>
          <p:cNvPr id="11" name="Picture 10" descr="A picture containing clipart&#13;&#10;&#13;&#10;Description automatically generated">
            <a:extLst>
              <a:ext uri="{FF2B5EF4-FFF2-40B4-BE49-F238E27FC236}">
                <a16:creationId xmlns:a16="http://schemas.microsoft.com/office/drawing/2014/main" id="{7F46852F-BD26-4743-B70B-11BB04ACFB8E}"/>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1895926" y="6467560"/>
            <a:ext cx="1676400" cy="787400"/>
          </a:xfrm>
          <a:prstGeom prst="rect">
            <a:avLst/>
          </a:prstGeom>
        </p:spPr>
      </p:pic>
    </p:spTree>
  </p:cSld>
  <p:clrMapOvr>
    <a:masterClrMapping/>
  </p:clrMapOvr>
  <p:transition/>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Line"/>
          <p:cNvSpPr/>
          <p:nvPr/>
        </p:nvSpPr>
        <p:spPr>
          <a:xfrm flipV="1">
            <a:off x="838200" y="1698541"/>
            <a:ext cx="18599964" cy="84"/>
          </a:xfrm>
          <a:prstGeom prst="line">
            <a:avLst/>
          </a:prstGeom>
          <a:ln w="12700">
            <a:solidFill>
              <a:srgbClr val="B8B8B8"/>
            </a:solidFill>
            <a:prstDash val="dash"/>
          </a:ln>
        </p:spPr>
        <p:txBody>
          <a:bodyPr lIns="0" tIns="0" rIns="0" bIns="0"/>
          <a:lstStyle/>
          <a:p>
            <a:pPr marL="0" marR="0" defTabSz="457200">
              <a:defRPr sz="1200">
                <a:uFillTx/>
                <a:latin typeface="Helvetica"/>
                <a:ea typeface="Helvetica"/>
                <a:cs typeface="Helvetica"/>
                <a:sym typeface="Helvetica"/>
              </a:defRPr>
            </a:pPr>
            <a:endParaRPr/>
          </a:p>
        </p:txBody>
      </p:sp>
      <p:sp>
        <p:nvSpPr>
          <p:cNvPr id="58" name="Line"/>
          <p:cNvSpPr/>
          <p:nvPr/>
        </p:nvSpPr>
        <p:spPr>
          <a:xfrm>
            <a:off x="838200" y="13039725"/>
            <a:ext cx="22734714" cy="3288"/>
          </a:xfrm>
          <a:prstGeom prst="line">
            <a:avLst/>
          </a:prstGeom>
          <a:ln w="12700">
            <a:solidFill>
              <a:srgbClr val="B8B8B8"/>
            </a:solidFill>
            <a:prstDash val="dash"/>
          </a:ln>
        </p:spPr>
        <p:txBody>
          <a:bodyPr lIns="0" tIns="0" rIns="0" bIns="0"/>
          <a:lstStyle/>
          <a:p>
            <a:pPr marL="0" marR="0" defTabSz="457200">
              <a:defRPr sz="1200">
                <a:uFillTx/>
                <a:latin typeface="Helvetica"/>
                <a:ea typeface="Helvetica"/>
                <a:cs typeface="Helvetica"/>
                <a:sym typeface="Helvetica"/>
              </a:defRPr>
            </a:pPr>
            <a:endParaRPr/>
          </a:p>
        </p:txBody>
      </p:sp>
      <p:sp>
        <p:nvSpPr>
          <p:cNvPr id="59" name="The 61A Community"/>
          <p:cNvSpPr txBox="1">
            <a:spLocks noGrp="1"/>
          </p:cNvSpPr>
          <p:nvPr>
            <p:ph type="title"/>
          </p:nvPr>
        </p:nvSpPr>
        <p:spPr>
          <a:prstGeom prst="rect">
            <a:avLst/>
          </a:prstGeom>
        </p:spPr>
        <p:txBody>
          <a:bodyPr/>
          <a:lstStyle/>
          <a:p>
            <a:r>
              <a:t>The 61A Community</a:t>
            </a:r>
          </a:p>
        </p:txBody>
      </p:sp>
      <p:sp>
        <p:nvSpPr>
          <p:cNvPr id="60" name="Slide Number"/>
          <p:cNvSpPr txBox="1">
            <a:spLocks noGrp="1"/>
          </p:cNvSpPr>
          <p:nvPr>
            <p:ph type="sldNum" sz="quarter" idx="2"/>
          </p:nvPr>
        </p:nvSpPr>
        <p:spPr>
          <a:xfrm>
            <a:off x="23414566" y="13096875"/>
            <a:ext cx="127001" cy="22195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4</a:t>
            </a:fld>
            <a:endParaRPr/>
          </a:p>
        </p:txBody>
      </p:sp>
      <p:sp>
        <p:nvSpPr>
          <p:cNvPr id="61" name="52 teaching assistants (TAs), formally known at Berkeley as GSIs or UGSIs:…"/>
          <p:cNvSpPr txBox="1"/>
          <p:nvPr/>
        </p:nvSpPr>
        <p:spPr>
          <a:xfrm>
            <a:off x="1203563" y="2075755"/>
            <a:ext cx="21839139" cy="1056699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spcBef>
                <a:spcPts val="2400"/>
              </a:spcBef>
              <a:defRPr sz="3600"/>
            </a:pPr>
            <a:r>
              <a:rPr lang="en-US" dirty="0"/>
              <a:t>49</a:t>
            </a:r>
            <a:r>
              <a:rPr dirty="0"/>
              <a:t> teaching assistants (TAs), formally known at Berkeley as GSIs or UGSIs: </a:t>
            </a:r>
          </a:p>
          <a:p>
            <a:pPr marL="309879" indent="-228600">
              <a:spcBef>
                <a:spcPts val="2400"/>
              </a:spcBef>
              <a:buSzPct val="100000"/>
              <a:buChar char="•"/>
              <a:defRPr sz="3600"/>
            </a:pPr>
            <a:r>
              <a:rPr dirty="0"/>
              <a:t> Teach lab &amp; discussion sections</a:t>
            </a:r>
          </a:p>
          <a:p>
            <a:pPr marL="309879" indent="-228600">
              <a:spcBef>
                <a:spcPts val="2400"/>
              </a:spcBef>
              <a:buSzPct val="100000"/>
              <a:buChar char="•"/>
              <a:defRPr sz="3600"/>
            </a:pPr>
            <a:r>
              <a:rPr dirty="0"/>
              <a:t> Hold drop-in office hours</a:t>
            </a:r>
          </a:p>
          <a:p>
            <a:pPr marL="309879" indent="-228600">
              <a:spcBef>
                <a:spcPts val="2400"/>
              </a:spcBef>
              <a:buSzPct val="100000"/>
              <a:buChar char="•"/>
              <a:defRPr sz="3600"/>
            </a:pPr>
            <a:r>
              <a:rPr dirty="0"/>
              <a:t> Lots of other stuff: develop assignments, grade exams, etc.</a:t>
            </a:r>
          </a:p>
          <a:p>
            <a:pPr>
              <a:spcBef>
                <a:spcPts val="8000"/>
              </a:spcBef>
              <a:defRPr sz="3600"/>
            </a:pPr>
            <a:r>
              <a:rPr lang="en-US" dirty="0"/>
              <a:t>49</a:t>
            </a:r>
            <a:r>
              <a:rPr dirty="0"/>
              <a:t> mentors</a:t>
            </a:r>
            <a:r>
              <a:rPr lang="en-US" dirty="0"/>
              <a:t>/tutors</a:t>
            </a:r>
            <a:r>
              <a:rPr dirty="0"/>
              <a:t>:</a:t>
            </a:r>
          </a:p>
          <a:p>
            <a:pPr marL="309879" indent="-228600">
              <a:spcBef>
                <a:spcPts val="2400"/>
              </a:spcBef>
              <a:buSzPct val="100000"/>
              <a:buChar char="•"/>
              <a:defRPr sz="3600"/>
            </a:pPr>
            <a:r>
              <a:rPr dirty="0"/>
              <a:t> Teach mentoring sections</a:t>
            </a:r>
          </a:p>
          <a:p>
            <a:pPr marL="309879" indent="-228600">
              <a:spcBef>
                <a:spcPts val="2400"/>
              </a:spcBef>
              <a:buSzPct val="100000"/>
              <a:buChar char="•"/>
              <a:defRPr sz="3600"/>
            </a:pPr>
            <a:r>
              <a:rPr dirty="0"/>
              <a:t> Hold drop-in office hours</a:t>
            </a:r>
          </a:p>
          <a:p>
            <a:pPr marL="309879" indent="-228600">
              <a:spcBef>
                <a:spcPts val="2400"/>
              </a:spcBef>
              <a:buSzPct val="100000"/>
              <a:buChar char="•"/>
              <a:defRPr sz="3600"/>
            </a:pPr>
            <a:r>
              <a:rPr dirty="0"/>
              <a:t> Lots of other stuff: homework parties, mastery sections, etc.</a:t>
            </a:r>
          </a:p>
          <a:p>
            <a:pPr>
              <a:spcBef>
                <a:spcPts val="8000"/>
              </a:spcBef>
              <a:defRPr sz="3600"/>
            </a:pPr>
            <a:r>
              <a:rPr dirty="0"/>
              <a:t>250+ academic interns help answer individual questions &amp; check your progress</a:t>
            </a:r>
          </a:p>
          <a:p>
            <a:pPr>
              <a:spcBef>
                <a:spcPts val="8000"/>
              </a:spcBef>
              <a:defRPr sz="3600"/>
            </a:pPr>
            <a:r>
              <a:rPr dirty="0"/>
              <a:t>1,</a:t>
            </a:r>
            <a:r>
              <a:rPr lang="en-US" dirty="0"/>
              <a:t>2</a:t>
            </a:r>
            <a:r>
              <a:rPr dirty="0"/>
              <a:t>50+ fellow students make CS 61A unique</a:t>
            </a:r>
          </a:p>
        </p:txBody>
      </p:sp>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Line"/>
          <p:cNvSpPr/>
          <p:nvPr/>
        </p:nvSpPr>
        <p:spPr>
          <a:xfrm flipV="1">
            <a:off x="838200" y="1698541"/>
            <a:ext cx="18599964" cy="84"/>
          </a:xfrm>
          <a:prstGeom prst="line">
            <a:avLst/>
          </a:prstGeom>
          <a:ln w="12700">
            <a:solidFill>
              <a:srgbClr val="B8B8B8"/>
            </a:solidFill>
            <a:prstDash val="dash"/>
          </a:ln>
        </p:spPr>
        <p:txBody>
          <a:bodyPr lIns="0" tIns="0" rIns="0" bIns="0"/>
          <a:lstStyle/>
          <a:p>
            <a:pPr marL="0" marR="0" defTabSz="457200">
              <a:defRPr sz="1200">
                <a:uFillTx/>
                <a:latin typeface="Helvetica"/>
                <a:ea typeface="Helvetica"/>
                <a:cs typeface="Helvetica"/>
                <a:sym typeface="Helvetica"/>
              </a:defRPr>
            </a:pPr>
            <a:endParaRPr/>
          </a:p>
        </p:txBody>
      </p:sp>
      <p:sp>
        <p:nvSpPr>
          <p:cNvPr id="64" name="Line"/>
          <p:cNvSpPr/>
          <p:nvPr/>
        </p:nvSpPr>
        <p:spPr>
          <a:xfrm>
            <a:off x="838200" y="13039725"/>
            <a:ext cx="22734714" cy="3288"/>
          </a:xfrm>
          <a:prstGeom prst="line">
            <a:avLst/>
          </a:prstGeom>
          <a:ln w="12700">
            <a:solidFill>
              <a:srgbClr val="B8B8B8"/>
            </a:solidFill>
            <a:prstDash val="dash"/>
          </a:ln>
        </p:spPr>
        <p:txBody>
          <a:bodyPr lIns="0" tIns="0" rIns="0" bIns="0"/>
          <a:lstStyle/>
          <a:p>
            <a:pPr marL="0" marR="0" defTabSz="457200">
              <a:defRPr sz="1200">
                <a:uFillTx/>
                <a:latin typeface="Helvetica"/>
                <a:ea typeface="Helvetica"/>
                <a:cs typeface="Helvetica"/>
                <a:sym typeface="Helvetica"/>
              </a:defRPr>
            </a:pPr>
            <a:endParaRPr/>
          </a:p>
        </p:txBody>
      </p:sp>
      <p:sp>
        <p:nvSpPr>
          <p:cNvPr id="65" name="Parts of the Course"/>
          <p:cNvSpPr txBox="1">
            <a:spLocks noGrp="1"/>
          </p:cNvSpPr>
          <p:nvPr>
            <p:ph type="title"/>
          </p:nvPr>
        </p:nvSpPr>
        <p:spPr>
          <a:prstGeom prst="rect">
            <a:avLst/>
          </a:prstGeom>
        </p:spPr>
        <p:txBody>
          <a:bodyPr/>
          <a:lstStyle/>
          <a:p>
            <a:r>
              <a:t>Parts of the Course</a:t>
            </a:r>
          </a:p>
        </p:txBody>
      </p:sp>
      <p:sp>
        <p:nvSpPr>
          <p:cNvPr id="66" name="Lecture: Videos posted to cs61a.org before each live lecture…"/>
          <p:cNvSpPr txBox="1">
            <a:spLocks noGrp="1"/>
          </p:cNvSpPr>
          <p:nvPr>
            <p:ph type="body" idx="1"/>
          </p:nvPr>
        </p:nvSpPr>
        <p:spPr>
          <a:xfrm>
            <a:off x="1092200" y="2451100"/>
            <a:ext cx="22720300" cy="8612783"/>
          </a:xfrm>
          <a:prstGeom prst="rect">
            <a:avLst/>
          </a:prstGeom>
        </p:spPr>
        <p:txBody>
          <a:bodyPr/>
          <a:lstStyle/>
          <a:p>
            <a:pPr>
              <a:defRPr sz="3600"/>
            </a:pPr>
            <a:r>
              <a:rPr b="1" dirty="0"/>
              <a:t>Lecture</a:t>
            </a:r>
            <a:r>
              <a:rPr dirty="0"/>
              <a:t>: </a:t>
            </a:r>
            <a:r>
              <a:rPr lang="en-US" dirty="0"/>
              <a:t>Each </a:t>
            </a:r>
            <a:r>
              <a:rPr dirty="0"/>
              <a:t>live lecture</a:t>
            </a:r>
            <a:r>
              <a:rPr lang="en-US" dirty="0"/>
              <a:t> will be filmed and put online a few </a:t>
            </a:r>
            <a:r>
              <a:rPr lang="en-US" dirty="0" err="1"/>
              <a:t>hrs</a:t>
            </a:r>
            <a:r>
              <a:rPr lang="en-US" dirty="0"/>
              <a:t> after – watch that day!</a:t>
            </a:r>
            <a:endParaRPr dirty="0"/>
          </a:p>
          <a:p>
            <a:pPr>
              <a:defRPr sz="3600"/>
            </a:pPr>
            <a:r>
              <a:rPr b="1" dirty="0"/>
              <a:t>Lab section</a:t>
            </a:r>
            <a:r>
              <a:rPr dirty="0"/>
              <a:t>: The most important part of this course (</a:t>
            </a:r>
            <a:r>
              <a:rPr i="1" dirty="0"/>
              <a:t>next week</a:t>
            </a:r>
            <a:r>
              <a:rPr dirty="0"/>
              <a:t>)</a:t>
            </a:r>
          </a:p>
          <a:p>
            <a:pPr>
              <a:defRPr sz="3600"/>
            </a:pPr>
            <a:r>
              <a:rPr b="1" dirty="0"/>
              <a:t>Discussion section</a:t>
            </a:r>
            <a:r>
              <a:rPr dirty="0"/>
              <a:t>: The most important part of this course (</a:t>
            </a:r>
            <a:r>
              <a:rPr i="1" dirty="0"/>
              <a:t>this week</a:t>
            </a:r>
            <a:r>
              <a:rPr dirty="0"/>
              <a:t>)</a:t>
            </a:r>
          </a:p>
          <a:p>
            <a:pPr>
              <a:defRPr sz="3600"/>
            </a:pPr>
            <a:r>
              <a:rPr b="1" dirty="0"/>
              <a:t>Staff office hours</a:t>
            </a:r>
            <a:r>
              <a:rPr dirty="0"/>
              <a:t>: The most important part of this course (</a:t>
            </a:r>
            <a:r>
              <a:rPr i="1" dirty="0"/>
              <a:t>next week</a:t>
            </a:r>
            <a:r>
              <a:rPr dirty="0"/>
              <a:t>)</a:t>
            </a:r>
          </a:p>
          <a:p>
            <a:pPr>
              <a:defRPr sz="3600"/>
            </a:pPr>
            <a:r>
              <a:rPr b="1" dirty="0"/>
              <a:t>Online textbook</a:t>
            </a:r>
            <a:r>
              <a:rPr dirty="0"/>
              <a:t>: http://</a:t>
            </a:r>
            <a:r>
              <a:rPr dirty="0" err="1"/>
              <a:t>composingprograms.com</a:t>
            </a:r>
            <a:endParaRPr dirty="0"/>
          </a:p>
          <a:p>
            <a:pPr>
              <a:spcBef>
                <a:spcPts val="10000"/>
              </a:spcBef>
              <a:defRPr sz="3600"/>
            </a:pPr>
            <a:r>
              <a:rPr dirty="0"/>
              <a:t>Weekly homework assignments, three exams, &amp; four programming projects</a:t>
            </a:r>
          </a:p>
          <a:p>
            <a:pPr>
              <a:defRPr sz="3600"/>
            </a:pPr>
            <a:r>
              <a:rPr dirty="0"/>
              <a:t>Lots of optional special events to help you complete all this work</a:t>
            </a:r>
          </a:p>
        </p:txBody>
      </p:sp>
      <p:sp>
        <p:nvSpPr>
          <p:cNvPr id="67" name="Slide Number"/>
          <p:cNvSpPr txBox="1">
            <a:spLocks noGrp="1"/>
          </p:cNvSpPr>
          <p:nvPr>
            <p:ph type="sldNum" sz="quarter" idx="2"/>
          </p:nvPr>
        </p:nvSpPr>
        <p:spPr>
          <a:xfrm>
            <a:off x="23414566" y="13096875"/>
            <a:ext cx="127001" cy="22195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5</a:t>
            </a:fld>
            <a:endParaRPr/>
          </a:p>
        </p:txBody>
      </p:sp>
      <p:sp>
        <p:nvSpPr>
          <p:cNvPr id="68" name="Everything is posted to cs61a.org"/>
          <p:cNvSpPr txBox="1"/>
          <p:nvPr/>
        </p:nvSpPr>
        <p:spPr>
          <a:xfrm>
            <a:off x="7566015" y="11277500"/>
            <a:ext cx="9279083" cy="6223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ctr">
              <a:spcBef>
                <a:spcPts val="2400"/>
              </a:spcBef>
              <a:defRPr sz="3600" b="1"/>
            </a:pPr>
            <a:r>
              <a:t>Everything is posted to </a:t>
            </a:r>
            <a:r>
              <a:rPr>
                <a:hlinkClick r:id="rId2"/>
              </a:rPr>
              <a:t>cs61a.org</a:t>
            </a:r>
          </a:p>
        </p:txBody>
      </p:sp>
    </p:spTree>
  </p:cSld>
  <p:clrMapOvr>
    <a:masterClrMapping/>
  </p:clrMapOvr>
  <p:transition/>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66">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66">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66">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66">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1" nodeType="clickEffect">
                                  <p:stCondLst>
                                    <p:cond delay="0"/>
                                  </p:stCondLst>
                                  <p:iterate>
                                    <p:tmAbs val="0"/>
                                  </p:iterate>
                                  <p:childTnLst>
                                    <p:set>
                                      <p:cBhvr>
                                        <p:cTn id="20" fill="hold"/>
                                        <p:tgtEl>
                                          <p:spTgt spid="66">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1" nodeType="clickEffect">
                                  <p:stCondLst>
                                    <p:cond delay="0"/>
                                  </p:stCondLst>
                                  <p:iterate>
                                    <p:tmAbs val="0"/>
                                  </p:iterate>
                                  <p:childTnLst>
                                    <p:set>
                                      <p:cBhvr>
                                        <p:cTn id="24" fill="hold"/>
                                        <p:tgtEl>
                                          <p:spTgt spid="66">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1" nodeType="clickEffect">
                                  <p:stCondLst>
                                    <p:cond delay="0"/>
                                  </p:stCondLst>
                                  <p:iterate>
                                    <p:tmAbs val="0"/>
                                  </p:iterate>
                                  <p:childTnLst>
                                    <p:set>
                                      <p:cBhvr>
                                        <p:cTn id="28" fill="hold"/>
                                        <p:tgtEl>
                                          <p:spTgt spid="66">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1" nodeType="clickEffect">
                                  <p:stCondLst>
                                    <p:cond delay="0"/>
                                  </p:stCondLst>
                                  <p:iterate>
                                    <p:tmAbs val="0"/>
                                  </p:iterate>
                                  <p:childTnLst>
                                    <p:set>
                                      <p:cBhvr>
                                        <p:cTn id="32" fill="hold"/>
                                        <p:tgtEl>
                                          <p:spTgt spid="66">
                                            <p:txEl>
                                              <p:pRg st="6" end="6"/>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2" nodeType="clickEffect">
                                  <p:stCondLst>
                                    <p:cond delay="0"/>
                                  </p:stCondLst>
                                  <p:iterate>
                                    <p:tmAbs val="0"/>
                                  </p:iterate>
                                  <p:childTnLst>
                                    <p:set>
                                      <p:cBhvr>
                                        <p:cTn id="36" fill="hold"/>
                                        <p:tgtEl>
                                          <p:spTgt spid="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1" build="p" bldLvl="5" animBg="1" advAuto="0"/>
      <p:bldP spid="68" grpId="2" animBg="1" advAuto="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An Introduction to Computer Science"/>
          <p:cNvSpPr txBox="1">
            <a:spLocks noGrp="1"/>
          </p:cNvSpPr>
          <p:nvPr>
            <p:ph type="title"/>
          </p:nvPr>
        </p:nvSpPr>
        <p:spPr>
          <a:prstGeom prst="rect">
            <a:avLst/>
          </a:prstGeom>
        </p:spPr>
        <p:txBody>
          <a:bodyPr/>
          <a:lstStyle/>
          <a:p>
            <a:r>
              <a:t>An Introduction to Computer Science</a:t>
            </a: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Line"/>
          <p:cNvSpPr/>
          <p:nvPr/>
        </p:nvSpPr>
        <p:spPr>
          <a:xfrm flipV="1">
            <a:off x="838200" y="1698541"/>
            <a:ext cx="18599964" cy="84"/>
          </a:xfrm>
          <a:prstGeom prst="line">
            <a:avLst/>
          </a:prstGeom>
          <a:ln w="12700">
            <a:solidFill>
              <a:srgbClr val="B8B8B8"/>
            </a:solidFill>
            <a:prstDash val="dash"/>
          </a:ln>
        </p:spPr>
        <p:txBody>
          <a:bodyPr lIns="0" tIns="0" rIns="0" bIns="0"/>
          <a:lstStyle/>
          <a:p>
            <a:pPr marL="0" marR="0" defTabSz="457200">
              <a:defRPr sz="1200">
                <a:uFillTx/>
                <a:latin typeface="Helvetica"/>
                <a:ea typeface="Helvetica"/>
                <a:cs typeface="Helvetica"/>
                <a:sym typeface="Helvetica"/>
              </a:defRPr>
            </a:pPr>
            <a:endParaRPr/>
          </a:p>
        </p:txBody>
      </p:sp>
      <p:sp>
        <p:nvSpPr>
          <p:cNvPr id="73" name="Line"/>
          <p:cNvSpPr/>
          <p:nvPr/>
        </p:nvSpPr>
        <p:spPr>
          <a:xfrm>
            <a:off x="838200" y="13039725"/>
            <a:ext cx="22734714" cy="3288"/>
          </a:xfrm>
          <a:prstGeom prst="line">
            <a:avLst/>
          </a:prstGeom>
          <a:ln w="12700">
            <a:solidFill>
              <a:srgbClr val="B8B8B8"/>
            </a:solidFill>
            <a:prstDash val="dash"/>
          </a:ln>
        </p:spPr>
        <p:txBody>
          <a:bodyPr lIns="0" tIns="0" rIns="0" bIns="0"/>
          <a:lstStyle/>
          <a:p>
            <a:pPr marL="0" marR="0" defTabSz="457200">
              <a:defRPr sz="1200">
                <a:uFillTx/>
                <a:latin typeface="Helvetica"/>
                <a:ea typeface="Helvetica"/>
                <a:cs typeface="Helvetica"/>
                <a:sym typeface="Helvetica"/>
              </a:defRPr>
            </a:pPr>
            <a:endParaRPr/>
          </a:p>
        </p:txBody>
      </p:sp>
      <p:sp>
        <p:nvSpPr>
          <p:cNvPr id="74" name="What is Computer Science?"/>
          <p:cNvSpPr txBox="1">
            <a:spLocks noGrp="1"/>
          </p:cNvSpPr>
          <p:nvPr>
            <p:ph type="title"/>
          </p:nvPr>
        </p:nvSpPr>
        <p:spPr>
          <a:prstGeom prst="rect">
            <a:avLst/>
          </a:prstGeom>
        </p:spPr>
        <p:txBody>
          <a:bodyPr/>
          <a:lstStyle/>
          <a:p>
            <a:r>
              <a:t>What is Computer Science?</a:t>
            </a:r>
          </a:p>
        </p:txBody>
      </p:sp>
      <p:sp>
        <p:nvSpPr>
          <p:cNvPr id="75" name="Systems…"/>
          <p:cNvSpPr txBox="1">
            <a:spLocks noGrp="1"/>
          </p:cNvSpPr>
          <p:nvPr>
            <p:ph type="body" sz="quarter" idx="1"/>
          </p:nvPr>
        </p:nvSpPr>
        <p:spPr>
          <a:xfrm>
            <a:off x="1219200" y="4864100"/>
            <a:ext cx="6909197" cy="7628136"/>
          </a:xfrm>
          <a:prstGeom prst="rect">
            <a:avLst/>
          </a:prstGeom>
        </p:spPr>
        <p:txBody>
          <a:bodyPr/>
          <a:lstStyle/>
          <a:p>
            <a:pPr>
              <a:spcBef>
                <a:spcPts val="3000"/>
              </a:spcBef>
            </a:pPr>
            <a:r>
              <a:t>Systems</a:t>
            </a:r>
          </a:p>
          <a:p>
            <a:pPr>
              <a:spcBef>
                <a:spcPts val="3000"/>
              </a:spcBef>
            </a:pPr>
            <a:r>
              <a:t>Artificial Intelligence</a:t>
            </a:r>
          </a:p>
          <a:p>
            <a:pPr>
              <a:spcBef>
                <a:spcPts val="3000"/>
              </a:spcBef>
            </a:pPr>
            <a:r>
              <a:t>Graphics</a:t>
            </a:r>
          </a:p>
          <a:p>
            <a:pPr>
              <a:spcBef>
                <a:spcPts val="3000"/>
              </a:spcBef>
            </a:pPr>
            <a:r>
              <a:t>Security</a:t>
            </a:r>
          </a:p>
          <a:p>
            <a:pPr>
              <a:spcBef>
                <a:spcPts val="3000"/>
              </a:spcBef>
            </a:pPr>
            <a:r>
              <a:t>Networking</a:t>
            </a:r>
          </a:p>
          <a:p>
            <a:pPr>
              <a:spcBef>
                <a:spcPts val="3000"/>
              </a:spcBef>
            </a:pPr>
            <a:r>
              <a:t>Programming Languages</a:t>
            </a:r>
          </a:p>
          <a:p>
            <a:pPr>
              <a:spcBef>
                <a:spcPts val="3000"/>
              </a:spcBef>
            </a:pPr>
            <a:r>
              <a:t>Theory</a:t>
            </a:r>
          </a:p>
          <a:p>
            <a:pPr>
              <a:spcBef>
                <a:spcPts val="3000"/>
              </a:spcBef>
            </a:pPr>
            <a:r>
              <a:t>Scientific Computing</a:t>
            </a:r>
          </a:p>
          <a:p>
            <a:pPr>
              <a:spcBef>
                <a:spcPts val="3000"/>
              </a:spcBef>
            </a:pPr>
            <a:r>
              <a:t>...</a:t>
            </a:r>
          </a:p>
        </p:txBody>
      </p:sp>
      <p:sp>
        <p:nvSpPr>
          <p:cNvPr id="76" name="Slide Number"/>
          <p:cNvSpPr txBox="1">
            <a:spLocks noGrp="1"/>
          </p:cNvSpPr>
          <p:nvPr>
            <p:ph type="sldNum" sz="quarter" idx="2"/>
          </p:nvPr>
        </p:nvSpPr>
        <p:spPr>
          <a:xfrm>
            <a:off x="23414566" y="13096875"/>
            <a:ext cx="127001" cy="22195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7</a:t>
            </a:fld>
            <a:endParaRPr/>
          </a:p>
        </p:txBody>
      </p:sp>
      <p:sp>
        <p:nvSpPr>
          <p:cNvPr id="77" name="Decision Making…"/>
          <p:cNvSpPr txBox="1"/>
          <p:nvPr/>
        </p:nvSpPr>
        <p:spPr>
          <a:xfrm>
            <a:off x="8915400" y="5499100"/>
            <a:ext cx="8026400" cy="42545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p>
            <a:pPr>
              <a:spcBef>
                <a:spcPts val="4600"/>
              </a:spcBef>
            </a:pPr>
            <a:r>
              <a:t>Decision Making</a:t>
            </a:r>
          </a:p>
          <a:p>
            <a:pPr>
              <a:spcBef>
                <a:spcPts val="4600"/>
              </a:spcBef>
            </a:pPr>
            <a:r>
              <a:t>Robotics</a:t>
            </a:r>
          </a:p>
          <a:p>
            <a:pPr>
              <a:spcBef>
                <a:spcPts val="4600"/>
              </a:spcBef>
            </a:pPr>
            <a:r>
              <a:t>Natural Language Processing</a:t>
            </a:r>
          </a:p>
          <a:p>
            <a:pPr>
              <a:spcBef>
                <a:spcPts val="4600"/>
              </a:spcBef>
            </a:pPr>
            <a:r>
              <a:t>...</a:t>
            </a:r>
          </a:p>
        </p:txBody>
      </p:sp>
      <p:grpSp>
        <p:nvGrpSpPr>
          <p:cNvPr id="83" name="Group"/>
          <p:cNvGrpSpPr/>
          <p:nvPr/>
        </p:nvGrpSpPr>
        <p:grpSpPr>
          <a:xfrm>
            <a:off x="7387265" y="5534844"/>
            <a:ext cx="1264541" cy="4071938"/>
            <a:chOff x="0" y="0"/>
            <a:chExt cx="1264539" cy="4071937"/>
          </a:xfrm>
        </p:grpSpPr>
        <p:sp>
          <p:nvSpPr>
            <p:cNvPr id="78" name="Line"/>
            <p:cNvSpPr/>
            <p:nvPr/>
          </p:nvSpPr>
          <p:spPr>
            <a:xfrm>
              <a:off x="0" y="542863"/>
              <a:ext cx="727802" cy="1"/>
            </a:xfrm>
            <a:prstGeom prst="line">
              <a:avLst/>
            </a:prstGeom>
            <a:noFill/>
            <a:ln w="25400" cap="rnd">
              <a:solidFill>
                <a:srgbClr val="000000"/>
              </a:solidFill>
              <a:custDash>
                <a:ds d="100000" sp="200000"/>
              </a:custDash>
              <a:round/>
            </a:ln>
            <a:effectLst/>
          </p:spPr>
          <p:txBody>
            <a:bodyPr wrap="square" lIns="0" tIns="0" rIns="0" bIns="0" numCol="1" anchor="t">
              <a:noAutofit/>
            </a:bodyPr>
            <a:lstStyle/>
            <a:p>
              <a:pPr algn="ctr">
                <a:defRPr>
                  <a:solidFill>
                    <a:srgbClr val="4B4B4B"/>
                  </a:solidFill>
                  <a:uFill>
                    <a:solidFill>
                      <a:srgbClr val="4B4B4B"/>
                    </a:solidFill>
                  </a:uFill>
                </a:defRPr>
              </a:pPr>
              <a:endParaRPr/>
            </a:p>
          </p:txBody>
        </p:sp>
        <p:grpSp>
          <p:nvGrpSpPr>
            <p:cNvPr id="82" name="Group"/>
            <p:cNvGrpSpPr/>
            <p:nvPr/>
          </p:nvGrpSpPr>
          <p:grpSpPr>
            <a:xfrm>
              <a:off x="727801" y="0"/>
              <a:ext cx="536739" cy="4071938"/>
              <a:chOff x="0" y="0"/>
              <a:chExt cx="536738" cy="4071937"/>
            </a:xfrm>
          </p:grpSpPr>
          <p:sp>
            <p:nvSpPr>
              <p:cNvPr id="79" name="Line"/>
              <p:cNvSpPr/>
              <p:nvPr/>
            </p:nvSpPr>
            <p:spPr>
              <a:xfrm flipH="1">
                <a:off x="-1" y="0"/>
                <a:ext cx="2" cy="4070567"/>
              </a:xfrm>
              <a:prstGeom prst="line">
                <a:avLst/>
              </a:prstGeom>
              <a:noFill/>
              <a:ln w="25400" cap="rnd">
                <a:solidFill>
                  <a:srgbClr val="000000"/>
                </a:solidFill>
                <a:custDash>
                  <a:ds d="100000" sp="200000"/>
                </a:custDash>
                <a:round/>
              </a:ln>
              <a:effectLst/>
            </p:spPr>
            <p:txBody>
              <a:bodyPr wrap="square" lIns="0" tIns="0" rIns="0" bIns="0" numCol="1" anchor="t">
                <a:noAutofit/>
              </a:bodyPr>
              <a:lstStyle/>
              <a:p>
                <a:pPr algn="ctr">
                  <a:defRPr>
                    <a:solidFill>
                      <a:srgbClr val="4B4B4B"/>
                    </a:solidFill>
                    <a:uFill>
                      <a:solidFill>
                        <a:srgbClr val="4B4B4B"/>
                      </a:solidFill>
                    </a:uFill>
                  </a:defRPr>
                </a:pPr>
                <a:endParaRPr/>
              </a:p>
            </p:txBody>
          </p:sp>
          <p:sp>
            <p:nvSpPr>
              <p:cNvPr id="80" name="Line"/>
              <p:cNvSpPr/>
              <p:nvPr/>
            </p:nvSpPr>
            <p:spPr>
              <a:xfrm>
                <a:off x="233" y="1369"/>
                <a:ext cx="520172" cy="1"/>
              </a:xfrm>
              <a:prstGeom prst="line">
                <a:avLst/>
              </a:prstGeom>
              <a:noFill/>
              <a:ln w="25400" cap="rnd">
                <a:solidFill>
                  <a:srgbClr val="000000"/>
                </a:solidFill>
                <a:custDash>
                  <a:ds d="100000" sp="200000"/>
                </a:custDash>
                <a:round/>
              </a:ln>
              <a:effectLst/>
            </p:spPr>
            <p:txBody>
              <a:bodyPr wrap="square" lIns="0" tIns="0" rIns="0" bIns="0" numCol="1" anchor="t">
                <a:noAutofit/>
              </a:bodyPr>
              <a:lstStyle/>
              <a:p>
                <a:pPr algn="ctr">
                  <a:defRPr>
                    <a:solidFill>
                      <a:srgbClr val="4B4B4B"/>
                    </a:solidFill>
                    <a:uFill>
                      <a:solidFill>
                        <a:srgbClr val="4B4B4B"/>
                      </a:solidFill>
                    </a:uFill>
                  </a:defRPr>
                </a:pPr>
                <a:endParaRPr/>
              </a:p>
            </p:txBody>
          </p:sp>
          <p:sp>
            <p:nvSpPr>
              <p:cNvPr id="81" name="Line"/>
              <p:cNvSpPr/>
              <p:nvPr/>
            </p:nvSpPr>
            <p:spPr>
              <a:xfrm flipH="1">
                <a:off x="233" y="4071937"/>
                <a:ext cx="536506" cy="1"/>
              </a:xfrm>
              <a:prstGeom prst="line">
                <a:avLst/>
              </a:prstGeom>
              <a:noFill/>
              <a:ln w="25400" cap="rnd">
                <a:solidFill>
                  <a:srgbClr val="000000"/>
                </a:solidFill>
                <a:custDash>
                  <a:ds d="100000" sp="200000"/>
                </a:custDash>
                <a:round/>
              </a:ln>
              <a:effectLst/>
            </p:spPr>
            <p:txBody>
              <a:bodyPr wrap="square" lIns="0" tIns="0" rIns="0" bIns="0" numCol="1" anchor="t">
                <a:noAutofit/>
              </a:bodyPr>
              <a:lstStyle/>
              <a:p>
                <a:pPr algn="ctr">
                  <a:defRPr>
                    <a:solidFill>
                      <a:srgbClr val="4B4B4B"/>
                    </a:solidFill>
                    <a:uFill>
                      <a:solidFill>
                        <a:srgbClr val="4B4B4B"/>
                      </a:solidFill>
                    </a:uFill>
                  </a:defRPr>
                </a:pPr>
                <a:endParaRPr/>
              </a:p>
            </p:txBody>
          </p:sp>
        </p:grpSp>
      </p:grpSp>
      <p:sp>
        <p:nvSpPr>
          <p:cNvPr id="84" name="What problems can be solved using computation,…"/>
          <p:cNvSpPr txBox="1"/>
          <p:nvPr/>
        </p:nvSpPr>
        <p:spPr>
          <a:xfrm>
            <a:off x="6692900" y="2368550"/>
            <a:ext cx="11939906" cy="19812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spcBef>
                <a:spcPts val="1700"/>
              </a:spcBef>
            </a:pPr>
            <a:r>
              <a:t>What problems can be solved using computation,</a:t>
            </a:r>
          </a:p>
          <a:p>
            <a:pPr>
              <a:spcBef>
                <a:spcPts val="1700"/>
              </a:spcBef>
            </a:pPr>
            <a:r>
              <a:t>How to solve those problems, and</a:t>
            </a:r>
          </a:p>
          <a:p>
            <a:pPr>
              <a:spcBef>
                <a:spcPts val="1700"/>
              </a:spcBef>
            </a:pPr>
            <a:r>
              <a:t>What techniques lead to effective solutions</a:t>
            </a:r>
          </a:p>
        </p:txBody>
      </p:sp>
      <p:sp>
        <p:nvSpPr>
          <p:cNvPr id="85" name="The study of"/>
          <p:cNvSpPr txBox="1"/>
          <p:nvPr/>
        </p:nvSpPr>
        <p:spPr>
          <a:xfrm>
            <a:off x="1219200" y="3067050"/>
            <a:ext cx="3131662" cy="5842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t>The study of</a:t>
            </a:r>
          </a:p>
        </p:txBody>
      </p:sp>
      <p:grpSp>
        <p:nvGrpSpPr>
          <p:cNvPr id="90" name="Group"/>
          <p:cNvGrpSpPr/>
          <p:nvPr/>
        </p:nvGrpSpPr>
        <p:grpSpPr>
          <a:xfrm>
            <a:off x="4684080" y="2235200"/>
            <a:ext cx="1823016" cy="2209800"/>
            <a:chOff x="0" y="0"/>
            <a:chExt cx="1823014" cy="2209800"/>
          </a:xfrm>
        </p:grpSpPr>
        <p:sp>
          <p:nvSpPr>
            <p:cNvPr id="86" name="Line"/>
            <p:cNvSpPr/>
            <p:nvPr/>
          </p:nvSpPr>
          <p:spPr>
            <a:xfrm flipH="1">
              <a:off x="1358671" y="0"/>
              <a:ext cx="1" cy="2160257"/>
            </a:xfrm>
            <a:prstGeom prst="line">
              <a:avLst/>
            </a:prstGeom>
            <a:noFill/>
            <a:ln w="25400" cap="rnd">
              <a:solidFill>
                <a:srgbClr val="000000"/>
              </a:solidFill>
              <a:custDash>
                <a:ds d="100000" sp="200000"/>
              </a:custDash>
              <a:round/>
            </a:ln>
            <a:effectLst/>
          </p:spPr>
          <p:txBody>
            <a:bodyPr wrap="square" lIns="0" tIns="0" rIns="0" bIns="0" numCol="1" anchor="t">
              <a:noAutofit/>
            </a:bodyPr>
            <a:lstStyle/>
            <a:p>
              <a:pPr algn="ctr">
                <a:defRPr>
                  <a:solidFill>
                    <a:srgbClr val="4B4B4B"/>
                  </a:solidFill>
                  <a:uFill>
                    <a:solidFill>
                      <a:srgbClr val="4B4B4B"/>
                    </a:solidFill>
                  </a:uFill>
                </a:defRPr>
              </a:pPr>
              <a:endParaRPr/>
            </a:p>
          </p:txBody>
        </p:sp>
        <p:sp>
          <p:nvSpPr>
            <p:cNvPr id="87" name="Line"/>
            <p:cNvSpPr/>
            <p:nvPr/>
          </p:nvSpPr>
          <p:spPr>
            <a:xfrm>
              <a:off x="1361858" y="15807"/>
              <a:ext cx="447117" cy="1"/>
            </a:xfrm>
            <a:prstGeom prst="line">
              <a:avLst/>
            </a:prstGeom>
            <a:noFill/>
            <a:ln w="25400" cap="rnd">
              <a:solidFill>
                <a:srgbClr val="000000"/>
              </a:solidFill>
              <a:custDash>
                <a:ds d="100000" sp="200000"/>
              </a:custDash>
              <a:round/>
            </a:ln>
            <a:effectLst/>
          </p:spPr>
          <p:txBody>
            <a:bodyPr wrap="square" lIns="0" tIns="0" rIns="0" bIns="0" numCol="1" anchor="t">
              <a:noAutofit/>
            </a:bodyPr>
            <a:lstStyle/>
            <a:p>
              <a:pPr algn="ctr">
                <a:defRPr>
                  <a:solidFill>
                    <a:srgbClr val="4B4B4B"/>
                  </a:solidFill>
                  <a:uFill>
                    <a:solidFill>
                      <a:srgbClr val="4B4B4B"/>
                    </a:solidFill>
                  </a:uFill>
                </a:defRPr>
              </a:pPr>
              <a:endParaRPr/>
            </a:p>
          </p:txBody>
        </p:sp>
        <p:sp>
          <p:nvSpPr>
            <p:cNvPr id="88" name="Line"/>
            <p:cNvSpPr/>
            <p:nvPr/>
          </p:nvSpPr>
          <p:spPr>
            <a:xfrm flipH="1">
              <a:off x="1361858" y="2209800"/>
              <a:ext cx="461157" cy="0"/>
            </a:xfrm>
            <a:prstGeom prst="line">
              <a:avLst/>
            </a:prstGeom>
            <a:noFill/>
            <a:ln w="25400" cap="rnd">
              <a:solidFill>
                <a:srgbClr val="000000"/>
              </a:solidFill>
              <a:custDash>
                <a:ds d="100000" sp="200000"/>
              </a:custDash>
              <a:round/>
            </a:ln>
            <a:effectLst/>
          </p:spPr>
          <p:txBody>
            <a:bodyPr wrap="square" lIns="0" tIns="0" rIns="0" bIns="0" numCol="1" anchor="t">
              <a:noAutofit/>
            </a:bodyPr>
            <a:lstStyle/>
            <a:p>
              <a:pPr algn="ctr">
                <a:defRPr>
                  <a:solidFill>
                    <a:srgbClr val="4B4B4B"/>
                  </a:solidFill>
                  <a:uFill>
                    <a:solidFill>
                      <a:srgbClr val="4B4B4B"/>
                    </a:solidFill>
                  </a:uFill>
                </a:defRPr>
              </a:pPr>
              <a:endParaRPr/>
            </a:p>
          </p:txBody>
        </p:sp>
        <p:sp>
          <p:nvSpPr>
            <p:cNvPr id="89" name="Line"/>
            <p:cNvSpPr/>
            <p:nvPr/>
          </p:nvSpPr>
          <p:spPr>
            <a:xfrm>
              <a:off x="0" y="1143000"/>
              <a:ext cx="1300235" cy="0"/>
            </a:xfrm>
            <a:prstGeom prst="line">
              <a:avLst/>
            </a:prstGeom>
            <a:noFill/>
            <a:ln w="25400" cap="rnd">
              <a:solidFill>
                <a:srgbClr val="000000"/>
              </a:solidFill>
              <a:custDash>
                <a:ds d="100000" sp="200000"/>
              </a:custDash>
              <a:round/>
            </a:ln>
            <a:effectLst/>
          </p:spPr>
          <p:txBody>
            <a:bodyPr wrap="square" lIns="0" tIns="0" rIns="0" bIns="0" numCol="1" anchor="t">
              <a:noAutofit/>
            </a:bodyPr>
            <a:lstStyle/>
            <a:p>
              <a:pPr algn="ctr">
                <a:defRPr>
                  <a:solidFill>
                    <a:srgbClr val="4B4B4B"/>
                  </a:solidFill>
                  <a:uFill>
                    <a:solidFill>
                      <a:srgbClr val="4B4B4B"/>
                    </a:solidFill>
                  </a:uFill>
                </a:defRPr>
              </a:pPr>
              <a:endParaRPr/>
            </a:p>
          </p:txBody>
        </p:sp>
      </p:grpSp>
      <p:grpSp>
        <p:nvGrpSpPr>
          <p:cNvPr id="96" name="Group"/>
          <p:cNvGrpSpPr/>
          <p:nvPr/>
        </p:nvGrpSpPr>
        <p:grpSpPr>
          <a:xfrm>
            <a:off x="16266926" y="7670800"/>
            <a:ext cx="1039487" cy="3347244"/>
            <a:chOff x="0" y="0"/>
            <a:chExt cx="1039486" cy="3347243"/>
          </a:xfrm>
        </p:grpSpPr>
        <p:sp>
          <p:nvSpPr>
            <p:cNvPr id="91" name="Line"/>
            <p:cNvSpPr/>
            <p:nvPr/>
          </p:nvSpPr>
          <p:spPr>
            <a:xfrm>
              <a:off x="0" y="446248"/>
              <a:ext cx="598273" cy="1"/>
            </a:xfrm>
            <a:prstGeom prst="line">
              <a:avLst/>
            </a:prstGeom>
            <a:noFill/>
            <a:ln w="25400" cap="rnd">
              <a:solidFill>
                <a:srgbClr val="000000"/>
              </a:solidFill>
              <a:custDash>
                <a:ds d="100000" sp="200000"/>
              </a:custDash>
              <a:round/>
            </a:ln>
            <a:effectLst/>
          </p:spPr>
          <p:txBody>
            <a:bodyPr wrap="square" lIns="0" tIns="0" rIns="0" bIns="0" numCol="1" anchor="t">
              <a:noAutofit/>
            </a:bodyPr>
            <a:lstStyle/>
            <a:p>
              <a:pPr algn="ctr">
                <a:defRPr>
                  <a:solidFill>
                    <a:srgbClr val="4B4B4B"/>
                  </a:solidFill>
                  <a:uFill>
                    <a:solidFill>
                      <a:srgbClr val="4B4B4B"/>
                    </a:solidFill>
                  </a:uFill>
                </a:defRPr>
              </a:pPr>
              <a:endParaRPr/>
            </a:p>
          </p:txBody>
        </p:sp>
        <p:grpSp>
          <p:nvGrpSpPr>
            <p:cNvPr id="95" name="Group"/>
            <p:cNvGrpSpPr/>
            <p:nvPr/>
          </p:nvGrpSpPr>
          <p:grpSpPr>
            <a:xfrm>
              <a:off x="598272" y="0"/>
              <a:ext cx="441215" cy="3347244"/>
              <a:chOff x="0" y="0"/>
              <a:chExt cx="441213" cy="3347243"/>
            </a:xfrm>
          </p:grpSpPr>
          <p:sp>
            <p:nvSpPr>
              <p:cNvPr id="92" name="Line"/>
              <p:cNvSpPr/>
              <p:nvPr/>
            </p:nvSpPr>
            <p:spPr>
              <a:xfrm flipH="1">
                <a:off x="-1" y="0"/>
                <a:ext cx="2" cy="3346117"/>
              </a:xfrm>
              <a:prstGeom prst="line">
                <a:avLst/>
              </a:prstGeom>
              <a:noFill/>
              <a:ln w="25400" cap="rnd">
                <a:solidFill>
                  <a:srgbClr val="000000"/>
                </a:solidFill>
                <a:custDash>
                  <a:ds d="100000" sp="200000"/>
                </a:custDash>
                <a:round/>
              </a:ln>
              <a:effectLst/>
            </p:spPr>
            <p:txBody>
              <a:bodyPr wrap="square" lIns="0" tIns="0" rIns="0" bIns="0" numCol="1" anchor="t">
                <a:noAutofit/>
              </a:bodyPr>
              <a:lstStyle/>
              <a:p>
                <a:pPr algn="ctr">
                  <a:defRPr>
                    <a:solidFill>
                      <a:srgbClr val="4B4B4B"/>
                    </a:solidFill>
                    <a:uFill>
                      <a:solidFill>
                        <a:srgbClr val="4B4B4B"/>
                      </a:solidFill>
                    </a:uFill>
                  </a:defRPr>
                </a:pPr>
                <a:endParaRPr/>
              </a:p>
            </p:txBody>
          </p:sp>
          <p:sp>
            <p:nvSpPr>
              <p:cNvPr id="93" name="Line"/>
              <p:cNvSpPr/>
              <p:nvPr/>
            </p:nvSpPr>
            <p:spPr>
              <a:xfrm>
                <a:off x="191" y="1125"/>
                <a:ext cx="427596" cy="1"/>
              </a:xfrm>
              <a:prstGeom prst="line">
                <a:avLst/>
              </a:prstGeom>
              <a:noFill/>
              <a:ln w="25400" cap="rnd">
                <a:solidFill>
                  <a:srgbClr val="000000"/>
                </a:solidFill>
                <a:custDash>
                  <a:ds d="100000" sp="200000"/>
                </a:custDash>
                <a:round/>
              </a:ln>
              <a:effectLst/>
            </p:spPr>
            <p:txBody>
              <a:bodyPr wrap="square" lIns="0" tIns="0" rIns="0" bIns="0" numCol="1" anchor="t">
                <a:noAutofit/>
              </a:bodyPr>
              <a:lstStyle/>
              <a:p>
                <a:pPr algn="ctr">
                  <a:defRPr>
                    <a:solidFill>
                      <a:srgbClr val="4B4B4B"/>
                    </a:solidFill>
                    <a:uFill>
                      <a:solidFill>
                        <a:srgbClr val="4B4B4B"/>
                      </a:solidFill>
                    </a:uFill>
                  </a:defRPr>
                </a:pPr>
                <a:endParaRPr/>
              </a:p>
            </p:txBody>
          </p:sp>
          <p:sp>
            <p:nvSpPr>
              <p:cNvPr id="94" name="Line"/>
              <p:cNvSpPr/>
              <p:nvPr/>
            </p:nvSpPr>
            <p:spPr>
              <a:xfrm flipH="1">
                <a:off x="191" y="3347243"/>
                <a:ext cx="441023" cy="1"/>
              </a:xfrm>
              <a:prstGeom prst="line">
                <a:avLst/>
              </a:prstGeom>
              <a:noFill/>
              <a:ln w="25400" cap="rnd">
                <a:solidFill>
                  <a:srgbClr val="000000"/>
                </a:solidFill>
                <a:custDash>
                  <a:ds d="100000" sp="200000"/>
                </a:custDash>
                <a:round/>
              </a:ln>
              <a:effectLst/>
            </p:spPr>
            <p:txBody>
              <a:bodyPr wrap="square" lIns="0" tIns="0" rIns="0" bIns="0" numCol="1" anchor="t">
                <a:noAutofit/>
              </a:bodyPr>
              <a:lstStyle/>
              <a:p>
                <a:pPr algn="ctr">
                  <a:defRPr>
                    <a:solidFill>
                      <a:srgbClr val="4B4B4B"/>
                    </a:solidFill>
                    <a:uFill>
                      <a:solidFill>
                        <a:srgbClr val="4B4B4B"/>
                      </a:solidFill>
                    </a:uFill>
                  </a:defRPr>
                </a:pPr>
                <a:endParaRPr/>
              </a:p>
            </p:txBody>
          </p:sp>
        </p:grpSp>
      </p:grpSp>
      <p:sp>
        <p:nvSpPr>
          <p:cNvPr id="97" name="Answering Questions…"/>
          <p:cNvSpPr txBox="1"/>
          <p:nvPr/>
        </p:nvSpPr>
        <p:spPr>
          <a:xfrm>
            <a:off x="17780000" y="7683500"/>
            <a:ext cx="5080000" cy="321905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p>
            <a:pPr>
              <a:spcBef>
                <a:spcPts val="4600"/>
              </a:spcBef>
            </a:pPr>
            <a:r>
              <a:t>Answering Questions</a:t>
            </a:r>
          </a:p>
          <a:p>
            <a:pPr>
              <a:spcBef>
                <a:spcPts val="4600"/>
              </a:spcBef>
            </a:pPr>
            <a:r>
              <a:t>Translation</a:t>
            </a:r>
          </a:p>
          <a:p>
            <a:pPr>
              <a:spcBef>
                <a:spcPts val="4600"/>
              </a:spcBef>
            </a:pPr>
            <a:r>
              <a:t>...</a:t>
            </a:r>
          </a:p>
        </p:txBody>
      </p:sp>
      <p:sp>
        <p:nvSpPr>
          <p:cNvPr id="2" name="Rectangle 1">
            <a:extLst>
              <a:ext uri="{FF2B5EF4-FFF2-40B4-BE49-F238E27FC236}">
                <a16:creationId xmlns:a16="http://schemas.microsoft.com/office/drawing/2014/main" id="{EEEC03D2-E82D-3B4F-A082-E121183CE0DE}"/>
              </a:ext>
            </a:extLst>
          </p:cNvPr>
          <p:cNvSpPr/>
          <p:nvPr/>
        </p:nvSpPr>
        <p:spPr>
          <a:xfrm>
            <a:off x="18423953" y="2897485"/>
            <a:ext cx="4452501" cy="1200329"/>
          </a:xfrm>
          <a:prstGeom prst="rect">
            <a:avLst/>
          </a:prstGeom>
          <a:noFill/>
        </p:spPr>
        <p:txBody>
          <a:bodyPr wrap="none" lIns="91440" tIns="45720" rIns="91440" bIns="45720">
            <a:spAutoFit/>
          </a:bodyPr>
          <a:lstStyle/>
          <a:p>
            <a:pPr algn="ctr"/>
            <a:r>
              <a:rPr lang="en-US" sz="7200" b="0" cap="none" spc="0" dirty="0">
                <a:ln w="0"/>
                <a:solidFill>
                  <a:schemeClr val="accent1"/>
                </a:solidFill>
                <a:effectLst>
                  <a:reflection blurRad="6350" stA="53000" endA="300" endPos="35500" dir="5400000" sy="-90000" algn="bl" rotWithShape="0"/>
                </a:effectLst>
                <a:latin typeface="+mj-lt"/>
              </a:rPr>
              <a:t>Creativity!</a:t>
            </a:r>
          </a:p>
        </p:txBody>
      </p:sp>
    </p:spTree>
  </p:cSld>
  <p:clrMapOvr>
    <a:masterClrMapping/>
  </p:clrMapOvr>
  <p:transition/>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8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grpId="2" nodeType="clickEffect">
                                  <p:stCondLst>
                                    <p:cond delay="0"/>
                                  </p:stCondLst>
                                  <p:iterate>
                                    <p:tmAbs val="0"/>
                                  </p:iterate>
                                  <p:childTnLst>
                                    <p:set>
                                      <p:cBhvr>
                                        <p:cTn id="10" fill="hold"/>
                                        <p:tgtEl>
                                          <p:spTgt spid="90"/>
                                        </p:tgtEl>
                                        <p:attrNameLst>
                                          <p:attrName>style.visibility</p:attrName>
                                        </p:attrNameLst>
                                      </p:cBhvr>
                                      <p:to>
                                        <p:strVal val="visible"/>
                                      </p:to>
                                    </p:set>
                                    <p:animEffect transition="in" filter="wipe(left)">
                                      <p:cBhvr>
                                        <p:cTn id="11" dur="250"/>
                                        <p:tgtEl>
                                          <p:spTgt spid="90"/>
                                        </p:tgtEl>
                                      </p:cBhvr>
                                    </p:animEffect>
                                  </p:childTnLst>
                                </p:cTn>
                              </p:par>
                            </p:childTnLst>
                          </p:cTn>
                        </p:par>
                        <p:par>
                          <p:cTn id="12" fill="hold">
                            <p:stCondLst>
                              <p:cond delay="250"/>
                            </p:stCondLst>
                            <p:childTnLst>
                              <p:par>
                                <p:cTn id="13" presetID="1" presetClass="entr" presetSubtype="0" fill="hold" grpId="3" nodeType="afterEffect">
                                  <p:stCondLst>
                                    <p:cond delay="0"/>
                                  </p:stCondLst>
                                  <p:iterate>
                                    <p:tmAbs val="0"/>
                                  </p:iterate>
                                  <p:childTnLst>
                                    <p:set>
                                      <p:cBhvr>
                                        <p:cTn id="14" fill="hold"/>
                                        <p:tgtEl>
                                          <p:spTgt spid="84">
                                            <p:bg/>
                                          </p:spTgt>
                                        </p:tgtEl>
                                        <p:attrNameLst>
                                          <p:attrName>style.visibility</p:attrName>
                                        </p:attrNameLst>
                                      </p:cBhvr>
                                      <p:to>
                                        <p:strVal val="visible"/>
                                      </p:to>
                                    </p:set>
                                  </p:childTnLst>
                                </p:cTn>
                              </p:par>
                              <p:par>
                                <p:cTn id="15" presetID="1" presetClass="entr" presetSubtype="0" fill="hold" grpId="3" nodeType="withEffect">
                                  <p:stCondLst>
                                    <p:cond delay="0"/>
                                  </p:stCondLst>
                                  <p:iterate>
                                    <p:tmAbs val="0"/>
                                  </p:iterate>
                                  <p:childTnLst>
                                    <p:set>
                                      <p:cBhvr>
                                        <p:cTn id="16" fill="hold"/>
                                        <p:tgtEl>
                                          <p:spTgt spid="84">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3" nodeType="clickEffect">
                                  <p:stCondLst>
                                    <p:cond delay="0"/>
                                  </p:stCondLst>
                                  <p:iterate>
                                    <p:tmAbs val="0"/>
                                  </p:iterate>
                                  <p:childTnLst>
                                    <p:set>
                                      <p:cBhvr>
                                        <p:cTn id="20" fill="hold"/>
                                        <p:tgtEl>
                                          <p:spTgt spid="84">
                                            <p:txEl>
                                              <p:pRg st="1" end="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3" nodeType="clickEffect">
                                  <p:stCondLst>
                                    <p:cond delay="0"/>
                                  </p:stCondLst>
                                  <p:iterate>
                                    <p:tmAbs val="0"/>
                                  </p:iterate>
                                  <p:childTnLst>
                                    <p:set>
                                      <p:cBhvr>
                                        <p:cTn id="24" fill="hold"/>
                                        <p:tgtEl>
                                          <p:spTgt spid="84">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4" nodeType="clickEffect">
                                  <p:stCondLst>
                                    <p:cond delay="0"/>
                                  </p:stCondLst>
                                  <p:iterate>
                                    <p:tmAbs val="0"/>
                                  </p:iterate>
                                  <p:childTnLst>
                                    <p:set>
                                      <p:cBhvr>
                                        <p:cTn id="32" fill="hold"/>
                                        <p:tgtEl>
                                          <p:spTgt spid="75">
                                            <p:bg/>
                                          </p:spTgt>
                                        </p:tgtEl>
                                        <p:attrNameLst>
                                          <p:attrName>style.visibility</p:attrName>
                                        </p:attrNameLst>
                                      </p:cBhvr>
                                      <p:to>
                                        <p:strVal val="visible"/>
                                      </p:to>
                                    </p:set>
                                  </p:childTnLst>
                                </p:cTn>
                              </p:par>
                              <p:par>
                                <p:cTn id="33" presetID="1" presetClass="entr" presetSubtype="0" fill="hold" grpId="4" nodeType="withEffect">
                                  <p:stCondLst>
                                    <p:cond delay="0"/>
                                  </p:stCondLst>
                                  <p:iterate>
                                    <p:tmAbs val="0"/>
                                  </p:iterate>
                                  <p:childTnLst>
                                    <p:set>
                                      <p:cBhvr>
                                        <p:cTn id="34" fill="hold"/>
                                        <p:tgtEl>
                                          <p:spTgt spid="75">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4" nodeType="clickEffect">
                                  <p:stCondLst>
                                    <p:cond delay="0"/>
                                  </p:stCondLst>
                                  <p:iterate>
                                    <p:tmAbs val="0"/>
                                  </p:iterate>
                                  <p:childTnLst>
                                    <p:set>
                                      <p:cBhvr>
                                        <p:cTn id="38" fill="hold"/>
                                        <p:tgtEl>
                                          <p:spTgt spid="75">
                                            <p:txEl>
                                              <p:pRg st="1" end="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4" nodeType="clickEffect">
                                  <p:stCondLst>
                                    <p:cond delay="0"/>
                                  </p:stCondLst>
                                  <p:iterate>
                                    <p:tmAbs val="0"/>
                                  </p:iterate>
                                  <p:childTnLst>
                                    <p:set>
                                      <p:cBhvr>
                                        <p:cTn id="42" fill="hold"/>
                                        <p:tgtEl>
                                          <p:spTgt spid="75">
                                            <p:txEl>
                                              <p:pRg st="2" end="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4" nodeType="clickEffect">
                                  <p:stCondLst>
                                    <p:cond delay="0"/>
                                  </p:stCondLst>
                                  <p:iterate>
                                    <p:tmAbs val="0"/>
                                  </p:iterate>
                                  <p:childTnLst>
                                    <p:set>
                                      <p:cBhvr>
                                        <p:cTn id="46" fill="hold"/>
                                        <p:tgtEl>
                                          <p:spTgt spid="75">
                                            <p:txEl>
                                              <p:pRg st="3" end="3"/>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4" nodeType="clickEffect">
                                  <p:stCondLst>
                                    <p:cond delay="0"/>
                                  </p:stCondLst>
                                  <p:iterate>
                                    <p:tmAbs val="0"/>
                                  </p:iterate>
                                  <p:childTnLst>
                                    <p:set>
                                      <p:cBhvr>
                                        <p:cTn id="50" fill="hold"/>
                                        <p:tgtEl>
                                          <p:spTgt spid="75">
                                            <p:txEl>
                                              <p:pRg st="4" end="4"/>
                                            </p:txEl>
                                          </p:spTgt>
                                        </p:tgtEl>
                                        <p:attrNameLst>
                                          <p:attrName>style.visibility</p:attrName>
                                        </p:attrNameLst>
                                      </p:cBhvr>
                                      <p:to>
                                        <p:strVal val="visible"/>
                                      </p:to>
                                    </p:set>
                                  </p:childTnLst>
                                </p:cTn>
                              </p:par>
                            </p:childTnLst>
                          </p:cTn>
                        </p:par>
                        <p:par>
                          <p:cTn id="51" fill="hold">
                            <p:stCondLst>
                              <p:cond delay="0"/>
                            </p:stCondLst>
                            <p:childTnLst>
                              <p:par>
                                <p:cTn id="52" presetID="1" presetClass="entr" presetSubtype="0" fill="hold" grpId="4" nodeType="afterEffect">
                                  <p:stCondLst>
                                    <p:cond delay="0"/>
                                  </p:stCondLst>
                                  <p:iterate>
                                    <p:tmAbs val="0"/>
                                  </p:iterate>
                                  <p:childTnLst>
                                    <p:set>
                                      <p:cBhvr>
                                        <p:cTn id="53" fill="hold"/>
                                        <p:tgtEl>
                                          <p:spTgt spid="75">
                                            <p:txEl>
                                              <p:pRg st="5" end="5"/>
                                            </p:txEl>
                                          </p:spTgt>
                                        </p:tgtEl>
                                        <p:attrNameLst>
                                          <p:attrName>style.visibility</p:attrName>
                                        </p:attrNameLst>
                                      </p:cBhvr>
                                      <p:to>
                                        <p:strVal val="visible"/>
                                      </p:to>
                                    </p:set>
                                  </p:childTnLst>
                                </p:cTn>
                              </p:par>
                            </p:childTnLst>
                          </p:cTn>
                        </p:par>
                        <p:par>
                          <p:cTn id="54" fill="hold">
                            <p:stCondLst>
                              <p:cond delay="0"/>
                            </p:stCondLst>
                            <p:childTnLst>
                              <p:par>
                                <p:cTn id="55" presetID="1" presetClass="entr" presetSubtype="0" fill="hold" grpId="4" nodeType="afterEffect">
                                  <p:stCondLst>
                                    <p:cond delay="0"/>
                                  </p:stCondLst>
                                  <p:iterate>
                                    <p:tmAbs val="0"/>
                                  </p:iterate>
                                  <p:childTnLst>
                                    <p:set>
                                      <p:cBhvr>
                                        <p:cTn id="56" fill="hold"/>
                                        <p:tgtEl>
                                          <p:spTgt spid="75">
                                            <p:txEl>
                                              <p:pRg st="6" end="6"/>
                                            </p:txEl>
                                          </p:spTgt>
                                        </p:tgtEl>
                                        <p:attrNameLst>
                                          <p:attrName>style.visibility</p:attrName>
                                        </p:attrNameLst>
                                      </p:cBhvr>
                                      <p:to>
                                        <p:strVal val="visible"/>
                                      </p:to>
                                    </p:set>
                                  </p:childTnLst>
                                </p:cTn>
                              </p:par>
                            </p:childTnLst>
                          </p:cTn>
                        </p:par>
                        <p:par>
                          <p:cTn id="57" fill="hold">
                            <p:stCondLst>
                              <p:cond delay="0"/>
                            </p:stCondLst>
                            <p:childTnLst>
                              <p:par>
                                <p:cTn id="58" presetID="1" presetClass="entr" presetSubtype="0" fill="hold" grpId="4" nodeType="afterEffect">
                                  <p:stCondLst>
                                    <p:cond delay="0"/>
                                  </p:stCondLst>
                                  <p:iterate>
                                    <p:tmAbs val="0"/>
                                  </p:iterate>
                                  <p:childTnLst>
                                    <p:set>
                                      <p:cBhvr>
                                        <p:cTn id="59" fill="hold"/>
                                        <p:tgtEl>
                                          <p:spTgt spid="75">
                                            <p:txEl>
                                              <p:pRg st="7" end="7"/>
                                            </p:txEl>
                                          </p:spTgt>
                                        </p:tgtEl>
                                        <p:attrNameLst>
                                          <p:attrName>style.visibility</p:attrName>
                                        </p:attrNameLst>
                                      </p:cBhvr>
                                      <p:to>
                                        <p:strVal val="visible"/>
                                      </p:to>
                                    </p:set>
                                  </p:childTnLst>
                                </p:cTn>
                              </p:par>
                            </p:childTnLst>
                          </p:cTn>
                        </p:par>
                        <p:par>
                          <p:cTn id="60" fill="hold">
                            <p:stCondLst>
                              <p:cond delay="0"/>
                            </p:stCondLst>
                            <p:childTnLst>
                              <p:par>
                                <p:cTn id="61" presetID="1" presetClass="entr" presetSubtype="0" fill="hold" grpId="4" nodeType="afterEffect">
                                  <p:stCondLst>
                                    <p:cond delay="0"/>
                                  </p:stCondLst>
                                  <p:iterate>
                                    <p:tmAbs val="0"/>
                                  </p:iterate>
                                  <p:childTnLst>
                                    <p:set>
                                      <p:cBhvr>
                                        <p:cTn id="62" fill="hold"/>
                                        <p:tgtEl>
                                          <p:spTgt spid="75">
                                            <p:txEl>
                                              <p:pRg st="8" end="8"/>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5" nodeType="clickEffect">
                                  <p:stCondLst>
                                    <p:cond delay="0"/>
                                  </p:stCondLst>
                                  <p:iterate>
                                    <p:tmAbs val="0"/>
                                  </p:iterate>
                                  <p:childTnLst>
                                    <p:set>
                                      <p:cBhvr>
                                        <p:cTn id="66" fill="hold"/>
                                        <p:tgtEl>
                                          <p:spTgt spid="83"/>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6" nodeType="clickEffect">
                                  <p:stCondLst>
                                    <p:cond delay="0"/>
                                  </p:stCondLst>
                                  <p:iterate>
                                    <p:tmAbs val="0"/>
                                  </p:iterate>
                                  <p:childTnLst>
                                    <p:set>
                                      <p:cBhvr>
                                        <p:cTn id="70" fill="hold"/>
                                        <p:tgtEl>
                                          <p:spTgt spid="77">
                                            <p:bg/>
                                          </p:spTgt>
                                        </p:tgtEl>
                                        <p:attrNameLst>
                                          <p:attrName>style.visibility</p:attrName>
                                        </p:attrNameLst>
                                      </p:cBhvr>
                                      <p:to>
                                        <p:strVal val="visible"/>
                                      </p:to>
                                    </p:set>
                                  </p:childTnLst>
                                </p:cTn>
                              </p:par>
                              <p:par>
                                <p:cTn id="71" presetID="1" presetClass="entr" presetSubtype="0" fill="hold" grpId="6" nodeType="withEffect">
                                  <p:stCondLst>
                                    <p:cond delay="0"/>
                                  </p:stCondLst>
                                  <p:iterate>
                                    <p:tmAbs val="0"/>
                                  </p:iterate>
                                  <p:childTnLst>
                                    <p:set>
                                      <p:cBhvr>
                                        <p:cTn id="72" fill="hold"/>
                                        <p:tgtEl>
                                          <p:spTgt spid="77">
                                            <p:txEl>
                                              <p:pRg st="0" end="0"/>
                                            </p:txEl>
                                          </p:spTgt>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6" nodeType="clickEffect">
                                  <p:stCondLst>
                                    <p:cond delay="0"/>
                                  </p:stCondLst>
                                  <p:iterate>
                                    <p:tmAbs val="0"/>
                                  </p:iterate>
                                  <p:childTnLst>
                                    <p:set>
                                      <p:cBhvr>
                                        <p:cTn id="76" fill="hold"/>
                                        <p:tgtEl>
                                          <p:spTgt spid="77">
                                            <p:txEl>
                                              <p:pRg st="1" end="1"/>
                                            </p:txEl>
                                          </p:spTgt>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6" nodeType="clickEffect">
                                  <p:stCondLst>
                                    <p:cond delay="0"/>
                                  </p:stCondLst>
                                  <p:iterate>
                                    <p:tmAbs val="0"/>
                                  </p:iterate>
                                  <p:childTnLst>
                                    <p:set>
                                      <p:cBhvr>
                                        <p:cTn id="80" fill="hold"/>
                                        <p:tgtEl>
                                          <p:spTgt spid="77">
                                            <p:txEl>
                                              <p:pRg st="2" end="2"/>
                                            </p:txEl>
                                          </p:spTgt>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6" nodeType="clickEffect">
                                  <p:stCondLst>
                                    <p:cond delay="0"/>
                                  </p:stCondLst>
                                  <p:iterate>
                                    <p:tmAbs val="0"/>
                                  </p:iterate>
                                  <p:childTnLst>
                                    <p:set>
                                      <p:cBhvr>
                                        <p:cTn id="84" fill="hold"/>
                                        <p:tgtEl>
                                          <p:spTgt spid="77">
                                            <p:txEl>
                                              <p:pRg st="3" end="3"/>
                                            </p:txEl>
                                          </p:spTgt>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7" nodeType="clickEffect">
                                  <p:stCondLst>
                                    <p:cond delay="0"/>
                                  </p:stCondLst>
                                  <p:iterate>
                                    <p:tmAbs val="0"/>
                                  </p:iterate>
                                  <p:childTnLst>
                                    <p:set>
                                      <p:cBhvr>
                                        <p:cTn id="88" fill="hold"/>
                                        <p:tgtEl>
                                          <p:spTgt spid="96"/>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grpId="8" nodeType="clickEffect">
                                  <p:stCondLst>
                                    <p:cond delay="0"/>
                                  </p:stCondLst>
                                  <p:iterate>
                                    <p:tmAbs val="0"/>
                                  </p:iterate>
                                  <p:childTnLst>
                                    <p:set>
                                      <p:cBhvr>
                                        <p:cTn id="92" fill="hold"/>
                                        <p:tgtEl>
                                          <p:spTgt spid="97">
                                            <p:bg/>
                                          </p:spTgt>
                                        </p:tgtEl>
                                        <p:attrNameLst>
                                          <p:attrName>style.visibility</p:attrName>
                                        </p:attrNameLst>
                                      </p:cBhvr>
                                      <p:to>
                                        <p:strVal val="visible"/>
                                      </p:to>
                                    </p:set>
                                  </p:childTnLst>
                                </p:cTn>
                              </p:par>
                              <p:par>
                                <p:cTn id="93" presetID="1" presetClass="entr" presetSubtype="0" fill="hold" grpId="8" nodeType="withEffect">
                                  <p:stCondLst>
                                    <p:cond delay="0"/>
                                  </p:stCondLst>
                                  <p:iterate>
                                    <p:tmAbs val="0"/>
                                  </p:iterate>
                                  <p:childTnLst>
                                    <p:set>
                                      <p:cBhvr>
                                        <p:cTn id="94" fill="hold"/>
                                        <p:tgtEl>
                                          <p:spTgt spid="97">
                                            <p:txEl>
                                              <p:pRg st="0" end="0"/>
                                            </p:txEl>
                                          </p:spTgt>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grpId="8" nodeType="clickEffect">
                                  <p:stCondLst>
                                    <p:cond delay="0"/>
                                  </p:stCondLst>
                                  <p:iterate>
                                    <p:tmAbs val="0"/>
                                  </p:iterate>
                                  <p:childTnLst>
                                    <p:set>
                                      <p:cBhvr>
                                        <p:cTn id="98" fill="hold"/>
                                        <p:tgtEl>
                                          <p:spTgt spid="97">
                                            <p:txEl>
                                              <p:pRg st="1" end="1"/>
                                            </p:txEl>
                                          </p:spTgt>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grpId="8" nodeType="clickEffect">
                                  <p:stCondLst>
                                    <p:cond delay="0"/>
                                  </p:stCondLst>
                                  <p:iterate>
                                    <p:tmAbs val="0"/>
                                  </p:iterate>
                                  <p:childTnLst>
                                    <p:set>
                                      <p:cBhvr>
                                        <p:cTn id="102" fill="hold"/>
                                        <p:tgtEl>
                                          <p:spTgt spid="9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4" build="p" bldLvl="5" animBg="1" advAuto="0"/>
      <p:bldP spid="77" grpId="6" build="p" bldLvl="5" animBg="1" advAuto="0"/>
      <p:bldP spid="83" grpId="5" animBg="1" advAuto="0"/>
      <p:bldP spid="84" grpId="3" build="p" bldLvl="5" animBg="1" advAuto="0"/>
      <p:bldP spid="85" grpId="1" animBg="1" advAuto="0"/>
      <p:bldP spid="90" grpId="2" animBg="1" advAuto="0"/>
      <p:bldP spid="96" grpId="7" animBg="1" advAuto="0"/>
      <p:bldP spid="97" grpId="8" build="p" bldLvl="5" animBg="1" advAuto="0"/>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Line"/>
          <p:cNvSpPr/>
          <p:nvPr/>
        </p:nvSpPr>
        <p:spPr>
          <a:xfrm flipV="1">
            <a:off x="838200" y="1698541"/>
            <a:ext cx="18599964" cy="84"/>
          </a:xfrm>
          <a:prstGeom prst="line">
            <a:avLst/>
          </a:prstGeom>
          <a:ln w="12700">
            <a:solidFill>
              <a:srgbClr val="B8B8B8"/>
            </a:solidFill>
            <a:prstDash val="dash"/>
          </a:ln>
        </p:spPr>
        <p:txBody>
          <a:bodyPr lIns="0" tIns="0" rIns="0" bIns="0"/>
          <a:lstStyle/>
          <a:p>
            <a:pPr marL="0" marR="0" defTabSz="457200">
              <a:defRPr sz="1200">
                <a:uFillTx/>
                <a:latin typeface="Helvetica"/>
                <a:ea typeface="Helvetica"/>
                <a:cs typeface="Helvetica"/>
                <a:sym typeface="Helvetica"/>
              </a:defRPr>
            </a:pPr>
            <a:endParaRPr/>
          </a:p>
        </p:txBody>
      </p:sp>
      <p:sp>
        <p:nvSpPr>
          <p:cNvPr id="100" name="Line"/>
          <p:cNvSpPr/>
          <p:nvPr/>
        </p:nvSpPr>
        <p:spPr>
          <a:xfrm>
            <a:off x="838200" y="13039725"/>
            <a:ext cx="22734714" cy="3288"/>
          </a:xfrm>
          <a:prstGeom prst="line">
            <a:avLst/>
          </a:prstGeom>
          <a:ln w="12700">
            <a:solidFill>
              <a:srgbClr val="B8B8B8"/>
            </a:solidFill>
            <a:prstDash val="dash"/>
          </a:ln>
        </p:spPr>
        <p:txBody>
          <a:bodyPr lIns="0" tIns="0" rIns="0" bIns="0"/>
          <a:lstStyle/>
          <a:p>
            <a:pPr marL="0" marR="0" defTabSz="457200">
              <a:defRPr sz="1200">
                <a:uFillTx/>
                <a:latin typeface="Helvetica"/>
                <a:ea typeface="Helvetica"/>
                <a:cs typeface="Helvetica"/>
                <a:sym typeface="Helvetica"/>
              </a:defRPr>
            </a:pPr>
            <a:endParaRPr/>
          </a:p>
        </p:txBody>
      </p:sp>
      <p:pic>
        <p:nvPicPr>
          <p:cNvPr id="101" name="droppedImage.png" descr="droppedImage.png"/>
          <p:cNvPicPr>
            <a:picLocks noChangeAspect="1"/>
          </p:cNvPicPr>
          <p:nvPr/>
        </p:nvPicPr>
        <p:blipFill>
          <a:blip r:embed="rId2">
            <a:extLst/>
          </a:blip>
          <a:stretch>
            <a:fillRect/>
          </a:stretch>
        </p:blipFill>
        <p:spPr>
          <a:xfrm>
            <a:off x="16255959" y="5865843"/>
            <a:ext cx="5309534" cy="2822514"/>
          </a:xfrm>
          <a:prstGeom prst="rect">
            <a:avLst/>
          </a:prstGeom>
          <a:ln w="12700"/>
        </p:spPr>
      </p:pic>
      <p:sp>
        <p:nvSpPr>
          <p:cNvPr id="102" name="What is This Course About?"/>
          <p:cNvSpPr txBox="1">
            <a:spLocks noGrp="1"/>
          </p:cNvSpPr>
          <p:nvPr>
            <p:ph type="title"/>
          </p:nvPr>
        </p:nvSpPr>
        <p:spPr>
          <a:prstGeom prst="rect">
            <a:avLst/>
          </a:prstGeom>
        </p:spPr>
        <p:txBody>
          <a:bodyPr/>
          <a:lstStyle/>
          <a:p>
            <a:r>
              <a:t>What is This Course About?</a:t>
            </a:r>
          </a:p>
        </p:txBody>
      </p:sp>
      <p:sp>
        <p:nvSpPr>
          <p:cNvPr id="103" name="A course about managing complexity…"/>
          <p:cNvSpPr txBox="1">
            <a:spLocks noGrp="1"/>
          </p:cNvSpPr>
          <p:nvPr>
            <p:ph type="body" idx="1"/>
          </p:nvPr>
        </p:nvSpPr>
        <p:spPr>
          <a:xfrm>
            <a:off x="838200" y="2324100"/>
            <a:ext cx="16504643" cy="10289977"/>
          </a:xfrm>
          <a:prstGeom prst="rect">
            <a:avLst/>
          </a:prstGeom>
        </p:spPr>
        <p:txBody>
          <a:bodyPr/>
          <a:lstStyle/>
          <a:p>
            <a:pPr marL="0" lvl="1" indent="42227">
              <a:spcBef>
                <a:spcPts val="5100"/>
              </a:spcBef>
              <a:buSzTx/>
              <a:buNone/>
              <a:defRPr sz="3600"/>
            </a:pPr>
            <a:r>
              <a:t>A course about managing complexity</a:t>
            </a:r>
          </a:p>
          <a:p>
            <a:pPr marL="0" lvl="2" indent="501015">
              <a:spcBef>
                <a:spcPts val="5100"/>
              </a:spcBef>
              <a:buClr>
                <a:srgbClr val="909090"/>
              </a:buClr>
              <a:buSzTx/>
              <a:buFont typeface="Arial"/>
              <a:buNone/>
              <a:defRPr sz="3600"/>
            </a:pPr>
            <a:r>
              <a:t>Mastering abstraction</a:t>
            </a:r>
          </a:p>
          <a:p>
            <a:pPr marL="0" lvl="2" indent="501015">
              <a:spcBef>
                <a:spcPts val="5100"/>
              </a:spcBef>
              <a:buClr>
                <a:srgbClr val="909090"/>
              </a:buClr>
              <a:buSzTx/>
              <a:buFont typeface="Arial"/>
              <a:buNone/>
              <a:defRPr sz="3600"/>
            </a:pPr>
            <a:r>
              <a:t>Programming paradigms</a:t>
            </a:r>
          </a:p>
          <a:p>
            <a:pPr marL="0" lvl="1" indent="42227">
              <a:spcBef>
                <a:spcPts val="5100"/>
              </a:spcBef>
              <a:buSzTx/>
              <a:buNone/>
              <a:defRPr sz="3600"/>
            </a:pPr>
            <a:r>
              <a:t>An introduction to programming</a:t>
            </a:r>
          </a:p>
          <a:p>
            <a:pPr marL="0" lvl="2" indent="501015">
              <a:spcBef>
                <a:spcPts val="5100"/>
              </a:spcBef>
              <a:buClr>
                <a:srgbClr val="909090"/>
              </a:buClr>
              <a:buSzTx/>
              <a:buFont typeface="Arial"/>
              <a:buNone/>
              <a:defRPr sz="3600"/>
            </a:pPr>
            <a:r>
              <a:t>Full understanding of Python fundamentals</a:t>
            </a:r>
          </a:p>
          <a:p>
            <a:pPr marL="0" lvl="2" indent="501015">
              <a:spcBef>
                <a:spcPts val="5100"/>
              </a:spcBef>
              <a:buClr>
                <a:srgbClr val="909090"/>
              </a:buClr>
              <a:buSzTx/>
              <a:buFont typeface="Arial"/>
              <a:buNone/>
              <a:defRPr sz="3600"/>
            </a:pPr>
            <a:r>
              <a:t>Combining multiple ideas in large projects</a:t>
            </a:r>
          </a:p>
          <a:p>
            <a:pPr marL="0" lvl="2" indent="501015">
              <a:spcBef>
                <a:spcPts val="6200"/>
              </a:spcBef>
              <a:buClr>
                <a:srgbClr val="909090"/>
              </a:buClr>
              <a:buSzTx/>
              <a:buFont typeface="Arial"/>
              <a:buNone/>
              <a:defRPr sz="3600"/>
            </a:pPr>
            <a:r>
              <a:t>How computers interpret programming languages</a:t>
            </a:r>
          </a:p>
          <a:p>
            <a:pPr marL="0" lvl="1" indent="42227">
              <a:spcBef>
                <a:spcPts val="6200"/>
              </a:spcBef>
              <a:buSzTx/>
              <a:buNone/>
              <a:defRPr sz="3600"/>
            </a:pPr>
            <a:r>
              <a:t>Different types of languages: Scheme &amp; SQL</a:t>
            </a:r>
          </a:p>
          <a:p>
            <a:pPr marL="0" lvl="1" indent="42227">
              <a:spcBef>
                <a:spcPts val="6200"/>
              </a:spcBef>
              <a:buSzTx/>
              <a:buNone/>
              <a:defRPr sz="3600"/>
            </a:pPr>
            <a:r>
              <a:t>A challenging course that will demand a lot of you</a:t>
            </a:r>
          </a:p>
        </p:txBody>
      </p:sp>
      <p:sp>
        <p:nvSpPr>
          <p:cNvPr id="104" name="Slide Number"/>
          <p:cNvSpPr txBox="1">
            <a:spLocks noGrp="1"/>
          </p:cNvSpPr>
          <p:nvPr>
            <p:ph type="sldNum" sz="quarter" idx="2"/>
          </p:nvPr>
        </p:nvSpPr>
        <p:spPr>
          <a:xfrm>
            <a:off x="23414566" y="13096875"/>
            <a:ext cx="127001" cy="221953"/>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8</a:t>
            </a:fld>
            <a:endParaRPr/>
          </a:p>
        </p:txBody>
      </p:sp>
      <p:grpSp>
        <p:nvGrpSpPr>
          <p:cNvPr id="107" name="Group"/>
          <p:cNvGrpSpPr/>
          <p:nvPr/>
        </p:nvGrpSpPr>
        <p:grpSpPr>
          <a:xfrm>
            <a:off x="16598503" y="8210450"/>
            <a:ext cx="6621662" cy="3683001"/>
            <a:chOff x="0" y="0"/>
            <a:chExt cx="6621660" cy="3683000"/>
          </a:xfrm>
        </p:grpSpPr>
        <p:pic>
          <p:nvPicPr>
            <p:cNvPr id="105" name="Image" descr="Image"/>
            <p:cNvPicPr>
              <a:picLocks noChangeAspect="1"/>
            </p:cNvPicPr>
            <p:nvPr/>
          </p:nvPicPr>
          <p:blipFill>
            <a:blip r:embed="rId3">
              <a:extLst/>
            </a:blip>
            <a:stretch>
              <a:fillRect/>
            </a:stretch>
          </p:blipFill>
          <p:spPr>
            <a:xfrm>
              <a:off x="0" y="1670744"/>
              <a:ext cx="1270000" cy="1270001"/>
            </a:xfrm>
            <a:prstGeom prst="rect">
              <a:avLst/>
            </a:prstGeom>
            <a:ln w="12700" cap="flat">
              <a:noFill/>
              <a:round/>
            </a:ln>
            <a:effectLst/>
          </p:spPr>
        </p:pic>
        <p:pic>
          <p:nvPicPr>
            <p:cNvPr id="106" name="Image" descr="Image"/>
            <p:cNvPicPr>
              <a:picLocks noChangeAspect="1"/>
            </p:cNvPicPr>
            <p:nvPr/>
          </p:nvPicPr>
          <p:blipFill>
            <a:blip r:embed="rId4">
              <a:extLst/>
            </a:blip>
            <a:stretch>
              <a:fillRect/>
            </a:stretch>
          </p:blipFill>
          <p:spPr>
            <a:xfrm>
              <a:off x="2938660" y="0"/>
              <a:ext cx="3683001" cy="3683000"/>
            </a:xfrm>
            <a:prstGeom prst="rect">
              <a:avLst/>
            </a:prstGeom>
            <a:ln w="12700" cap="flat">
              <a:noFill/>
              <a:round/>
            </a:ln>
            <a:effectLst/>
          </p:spPr>
        </p:pic>
      </p:grpSp>
      <p:sp>
        <p:nvSpPr>
          <p:cNvPr id="11" name="Rectangle 10">
            <a:extLst>
              <a:ext uri="{FF2B5EF4-FFF2-40B4-BE49-F238E27FC236}">
                <a16:creationId xmlns:a16="http://schemas.microsoft.com/office/drawing/2014/main" id="{FB8A4A7D-1C0D-CC49-8C4A-6D08A10655CD}"/>
              </a:ext>
            </a:extLst>
          </p:cNvPr>
          <p:cNvSpPr/>
          <p:nvPr/>
        </p:nvSpPr>
        <p:spPr>
          <a:xfrm>
            <a:off x="17291547" y="11900514"/>
            <a:ext cx="2451953" cy="1200329"/>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7200" b="1" dirty="0">
                <a:ln/>
                <a:solidFill>
                  <a:schemeClr val="accent4"/>
                </a:solidFill>
                <a:latin typeface="+mj-lt"/>
              </a:rPr>
              <a:t>Hard</a:t>
            </a:r>
          </a:p>
        </p:txBody>
      </p:sp>
      <p:sp>
        <p:nvSpPr>
          <p:cNvPr id="12" name="Rectangle 11">
            <a:extLst>
              <a:ext uri="{FF2B5EF4-FFF2-40B4-BE49-F238E27FC236}">
                <a16:creationId xmlns:a16="http://schemas.microsoft.com/office/drawing/2014/main" id="{8AEE22D8-25B0-FC49-B480-08FC28CBD0B1}"/>
              </a:ext>
            </a:extLst>
          </p:cNvPr>
          <p:cNvSpPr/>
          <p:nvPr/>
        </p:nvSpPr>
        <p:spPr>
          <a:xfrm>
            <a:off x="19642270" y="11900514"/>
            <a:ext cx="2041586" cy="1200329"/>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7200" b="1" dirty="0">
                <a:ln/>
                <a:solidFill>
                  <a:schemeClr val="accent4"/>
                </a:solidFill>
                <a:latin typeface="+mj-lt"/>
              </a:rPr>
              <a:t>Fun</a:t>
            </a:r>
          </a:p>
        </p:txBody>
      </p:sp>
    </p:spTree>
  </p:cSld>
  <p:clrMapOvr>
    <a:masterClrMapping/>
  </p:clrMapOvr>
  <p:transition/>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Alternatives to CS 61A"/>
          <p:cNvSpPr txBox="1">
            <a:spLocks noGrp="1"/>
          </p:cNvSpPr>
          <p:nvPr>
            <p:ph type="title"/>
          </p:nvPr>
        </p:nvSpPr>
        <p:spPr>
          <a:prstGeom prst="rect">
            <a:avLst/>
          </a:prstGeom>
        </p:spPr>
        <p:txBody>
          <a:bodyPr/>
          <a:lstStyle/>
          <a:p>
            <a:r>
              <a:t>Alternatives to CS 61A</a:t>
            </a:r>
          </a:p>
        </p:txBody>
      </p:sp>
    </p:spTree>
  </p:cSld>
  <p:clrMapOvr>
    <a:masterClrMapping/>
  </p:clrMapOvr>
  <p:transition/>
</p:sld>
</file>

<file path=ppt/theme/theme1.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Arial"/>
        <a:ea typeface="Arial"/>
        <a:cs typeface="Arial"/>
      </a:majorFont>
      <a:minorFont>
        <a:latin typeface="Arial"/>
        <a:ea typeface="Arial"/>
        <a:cs typeface="Arial"/>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rgbClr val="000000"/>
          </a:solidFill>
          <a:prstDash val="solid"/>
          <a:round/>
        </a:ln>
        <a:effectLst/>
        <a:sp3d/>
      </a:spPr>
      <a:bodyPr rot="0" spcFirstLastPara="1" vertOverflow="overflow" horzOverflow="overflow" vert="horz" wrap="square" lIns="50800" tIns="50800" rIns="50800" bIns="50800" numCol="1" spcCol="38100" rtlCol="0" anchor="ctr">
        <a:spAutoFit/>
      </a:bodyPr>
      <a:lstStyle>
        <a:defPPr marL="81280" marR="81280" indent="0" algn="ctr" defTabSz="18161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4B4B4B"/>
            </a:solidFill>
            <a:effectLst/>
            <a:uFill>
              <a:solidFill>
                <a:srgbClr val="4B4B4B"/>
              </a:solidFill>
            </a:uFill>
            <a:latin typeface="Menlo"/>
            <a:ea typeface="Menlo"/>
            <a:cs typeface="Menlo"/>
            <a:sym typeface="Menlo"/>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rgbClr val="000000"/>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81280" marR="81280" indent="0" algn="l" defTabSz="18161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
              <a:solidFill>
                <a:srgbClr val="000000"/>
              </a:solidFill>
            </a:uFill>
            <a:latin typeface="Menlo"/>
            <a:ea typeface="Menlo"/>
            <a:cs typeface="Menlo"/>
            <a:sym typeface="Menlo"/>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Arial"/>
        <a:ea typeface="Arial"/>
        <a:cs typeface="Arial"/>
      </a:majorFont>
      <a:minorFont>
        <a:latin typeface="Arial"/>
        <a:ea typeface="Arial"/>
        <a:cs typeface="Arial"/>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rgbClr val="000000"/>
          </a:solidFill>
          <a:prstDash val="solid"/>
          <a:round/>
        </a:ln>
        <a:effectLst/>
        <a:sp3d/>
      </a:spPr>
      <a:bodyPr rot="0" spcFirstLastPara="1" vertOverflow="overflow" horzOverflow="overflow" vert="horz" wrap="square" lIns="50800" tIns="50800" rIns="50800" bIns="50800" numCol="1" spcCol="38100" rtlCol="0" anchor="ctr">
        <a:spAutoFit/>
      </a:bodyPr>
      <a:lstStyle>
        <a:defPPr marL="81280" marR="81280" indent="0" algn="ctr" defTabSz="18161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4B4B4B"/>
            </a:solidFill>
            <a:effectLst/>
            <a:uFill>
              <a:solidFill>
                <a:srgbClr val="4B4B4B"/>
              </a:solidFill>
            </a:uFill>
            <a:latin typeface="Menlo"/>
            <a:ea typeface="Menlo"/>
            <a:cs typeface="Menlo"/>
            <a:sym typeface="Menlo"/>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rgbClr val="000000"/>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81280" marR="81280" indent="0" algn="l" defTabSz="18161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
              <a:solidFill>
                <a:srgbClr val="000000"/>
              </a:solidFill>
            </a:uFill>
            <a:latin typeface="Menlo"/>
            <a:ea typeface="Menlo"/>
            <a:cs typeface="Menlo"/>
            <a:sym typeface="Menlo"/>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4133</TotalTime>
  <Words>1304</Words>
  <Application>Microsoft Macintosh PowerPoint</Application>
  <PresentationFormat>Custom</PresentationFormat>
  <Paragraphs>220</Paragraphs>
  <Slides>23</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23</vt:i4>
      </vt:variant>
    </vt:vector>
  </HeadingPairs>
  <TitlesOfParts>
    <vt:vector size="30" baseType="lpstr">
      <vt:lpstr>Arial</vt:lpstr>
      <vt:lpstr>Helvetica</vt:lpstr>
      <vt:lpstr>Lucida Grande</vt:lpstr>
      <vt:lpstr>Menlo</vt:lpstr>
      <vt:lpstr>Times New Roman</vt:lpstr>
      <vt:lpstr>Wingdings</vt:lpstr>
      <vt:lpstr>White</vt:lpstr>
      <vt:lpstr>UC Berkeley’s CS61A – Lecture 01 – Functions</vt:lpstr>
      <vt:lpstr>I stand on the shoulders of giants, literally!</vt:lpstr>
      <vt:lpstr>Welcome to CS 61A!</vt:lpstr>
      <vt:lpstr>The 61A Community</vt:lpstr>
      <vt:lpstr>Parts of the Course</vt:lpstr>
      <vt:lpstr>An Introduction to Computer Science</vt:lpstr>
      <vt:lpstr>What is Computer Science?</vt:lpstr>
      <vt:lpstr>What is This Course About?</vt:lpstr>
      <vt:lpstr>Alternatives to CS 61A</vt:lpstr>
      <vt:lpstr>CS 10: The Beauty and Joy of Computing</vt:lpstr>
      <vt:lpstr>Data Science 8: Foundations of Data Science</vt:lpstr>
      <vt:lpstr>Course Policies</vt:lpstr>
      <vt:lpstr>Course Policies</vt:lpstr>
      <vt:lpstr>Collaboration</vt:lpstr>
      <vt:lpstr>Innovations brought from CS10 to CS61A</vt:lpstr>
      <vt:lpstr>Announcements</vt:lpstr>
      <vt:lpstr>Expressions</vt:lpstr>
      <vt:lpstr>Types of expressions</vt:lpstr>
      <vt:lpstr>Call Expressions in Python</vt:lpstr>
      <vt:lpstr>Anatomy of a Call Expression</vt:lpstr>
      <vt:lpstr>Evaluating Nested Expressions</vt:lpstr>
      <vt:lpstr>Evaluating Nested Expressions</vt:lpstr>
      <vt:lpstr>Functions, Values, Objects, Interpreters, and Data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Functions</dc:title>
  <cp:lastModifiedBy>Dan Garcia</cp:lastModifiedBy>
  <cp:revision>46</cp:revision>
  <cp:lastPrinted>2019-01-23T21:00:04Z</cp:lastPrinted>
  <dcterms:modified xsi:type="dcterms:W3CDTF">2019-01-23T21:41:30Z</dcterms:modified>
</cp:coreProperties>
</file>